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40.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7" r:id="rId1"/>
  </p:sldMasterIdLst>
  <p:notesMasterIdLst>
    <p:notesMasterId r:id="rId91"/>
  </p:notesMasterIdLst>
  <p:handoutMasterIdLst>
    <p:handoutMasterId r:id="rId92"/>
  </p:handoutMasterIdLst>
  <p:sldIdLst>
    <p:sldId id="256" r:id="rId2"/>
    <p:sldId id="518" r:id="rId3"/>
    <p:sldId id="520" r:id="rId4"/>
    <p:sldId id="2377" r:id="rId5"/>
    <p:sldId id="521" r:id="rId6"/>
    <p:sldId id="527" r:id="rId7"/>
    <p:sldId id="528" r:id="rId8"/>
    <p:sldId id="522" r:id="rId9"/>
    <p:sldId id="638" r:id="rId10"/>
    <p:sldId id="620" r:id="rId11"/>
    <p:sldId id="616" r:id="rId12"/>
    <p:sldId id="531" r:id="rId13"/>
    <p:sldId id="2370" r:id="rId14"/>
    <p:sldId id="622" r:id="rId15"/>
    <p:sldId id="2371" r:id="rId16"/>
    <p:sldId id="551" r:id="rId17"/>
    <p:sldId id="2373" r:id="rId18"/>
    <p:sldId id="552" r:id="rId19"/>
    <p:sldId id="2374" r:id="rId20"/>
    <p:sldId id="553" r:id="rId21"/>
    <p:sldId id="2372" r:id="rId22"/>
    <p:sldId id="555" r:id="rId23"/>
    <p:sldId id="557" r:id="rId24"/>
    <p:sldId id="558" r:id="rId25"/>
    <p:sldId id="561" r:id="rId26"/>
    <p:sldId id="562" r:id="rId27"/>
    <p:sldId id="563" r:id="rId28"/>
    <p:sldId id="565" r:id="rId29"/>
    <p:sldId id="2375" r:id="rId30"/>
    <p:sldId id="2364" r:id="rId31"/>
    <p:sldId id="2365" r:id="rId32"/>
    <p:sldId id="566" r:id="rId33"/>
    <p:sldId id="567" r:id="rId34"/>
    <p:sldId id="2366" r:id="rId35"/>
    <p:sldId id="2367" r:id="rId36"/>
    <p:sldId id="1293" r:id="rId37"/>
    <p:sldId id="1309" r:id="rId38"/>
    <p:sldId id="1310" r:id="rId39"/>
    <p:sldId id="568" r:id="rId40"/>
    <p:sldId id="2358" r:id="rId41"/>
    <p:sldId id="2359" r:id="rId42"/>
    <p:sldId id="2360" r:id="rId43"/>
    <p:sldId id="2361" r:id="rId44"/>
    <p:sldId id="2362" r:id="rId45"/>
    <p:sldId id="2368" r:id="rId46"/>
    <p:sldId id="573" r:id="rId47"/>
    <p:sldId id="574" r:id="rId48"/>
    <p:sldId id="575" r:id="rId49"/>
    <p:sldId id="576" r:id="rId50"/>
    <p:sldId id="2363" r:id="rId51"/>
    <p:sldId id="595" r:id="rId52"/>
    <p:sldId id="596" r:id="rId53"/>
    <p:sldId id="597" r:id="rId54"/>
    <p:sldId id="598" r:id="rId55"/>
    <p:sldId id="599" r:id="rId56"/>
    <p:sldId id="600" r:id="rId57"/>
    <p:sldId id="601" r:id="rId58"/>
    <p:sldId id="2382" r:id="rId59"/>
    <p:sldId id="2378" r:id="rId60"/>
    <p:sldId id="2379" r:id="rId61"/>
    <p:sldId id="2381" r:id="rId62"/>
    <p:sldId id="602" r:id="rId63"/>
    <p:sldId id="2383" r:id="rId64"/>
    <p:sldId id="2380" r:id="rId65"/>
    <p:sldId id="603" r:id="rId66"/>
    <p:sldId id="604" r:id="rId67"/>
    <p:sldId id="605" r:id="rId68"/>
    <p:sldId id="606" r:id="rId69"/>
    <p:sldId id="607" r:id="rId70"/>
    <p:sldId id="608" r:id="rId71"/>
    <p:sldId id="633" r:id="rId72"/>
    <p:sldId id="634" r:id="rId73"/>
    <p:sldId id="635" r:id="rId74"/>
    <p:sldId id="610" r:id="rId75"/>
    <p:sldId id="2384" r:id="rId76"/>
    <p:sldId id="611" r:id="rId77"/>
    <p:sldId id="612" r:id="rId78"/>
    <p:sldId id="613" r:id="rId79"/>
    <p:sldId id="360" r:id="rId80"/>
    <p:sldId id="2369" r:id="rId81"/>
    <p:sldId id="623" r:id="rId82"/>
    <p:sldId id="624" r:id="rId83"/>
    <p:sldId id="625" r:id="rId84"/>
    <p:sldId id="626" r:id="rId85"/>
    <p:sldId id="627" r:id="rId86"/>
    <p:sldId id="628" r:id="rId87"/>
    <p:sldId id="332" r:id="rId88"/>
    <p:sldId id="333" r:id="rId89"/>
    <p:sldId id="361" r:id="rId90"/>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9E8FF"/>
    <a:srgbClr val="5B5B6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CA5D46-D3E5-4D4B-A19D-78A5291A4B78}" v="87" dt="2023-04-24T15:37:27.7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08" autoAdjust="0"/>
    <p:restoredTop sz="93605" autoAdjust="0"/>
  </p:normalViewPr>
  <p:slideViewPr>
    <p:cSldViewPr>
      <p:cViewPr varScale="1">
        <p:scale>
          <a:sx n="118" d="100"/>
          <a:sy n="118" d="100"/>
        </p:scale>
        <p:origin x="177"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16"/>
    </p:cViewPr>
  </p:sorterViewPr>
  <p:notesViewPr>
    <p:cSldViewPr>
      <p:cViewPr varScale="1">
        <p:scale>
          <a:sx n="88" d="100"/>
          <a:sy n="88" d="100"/>
        </p:scale>
        <p:origin x="-20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99"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tikantha Roy" userId="5c34ad6b-a65c-4545-97dc-28e5d0ddb239" providerId="ADAL" clId="{11CA5D46-D3E5-4D4B-A19D-78A5291A4B78}"/>
    <pc:docChg chg="undo custSel addSld delSld modSld sldOrd">
      <pc:chgData name="Sitikantha Roy" userId="5c34ad6b-a65c-4545-97dc-28e5d0ddb239" providerId="ADAL" clId="{11CA5D46-D3E5-4D4B-A19D-78A5291A4B78}" dt="2023-04-24T15:40:31.430" v="2332" actId="47"/>
      <pc:docMkLst>
        <pc:docMk/>
      </pc:docMkLst>
      <pc:sldChg chg="modSp mod">
        <pc:chgData name="Sitikantha Roy" userId="5c34ad6b-a65c-4545-97dc-28e5d0ddb239" providerId="ADAL" clId="{11CA5D46-D3E5-4D4B-A19D-78A5291A4B78}" dt="2023-04-03T02:07:29.221" v="71" actId="20577"/>
        <pc:sldMkLst>
          <pc:docMk/>
          <pc:sldMk cId="0" sldId="256"/>
        </pc:sldMkLst>
        <pc:spChg chg="mod">
          <ac:chgData name="Sitikantha Roy" userId="5c34ad6b-a65c-4545-97dc-28e5d0ddb239" providerId="ADAL" clId="{11CA5D46-D3E5-4D4B-A19D-78A5291A4B78}" dt="2023-04-03T02:07:16.401" v="46" actId="20577"/>
          <ac:spMkLst>
            <pc:docMk/>
            <pc:sldMk cId="0" sldId="256"/>
            <ac:spMk id="2" creationId="{00000000-0000-0000-0000-000000000000}"/>
          </ac:spMkLst>
        </pc:spChg>
        <pc:spChg chg="mod">
          <ac:chgData name="Sitikantha Roy" userId="5c34ad6b-a65c-4545-97dc-28e5d0ddb239" providerId="ADAL" clId="{11CA5D46-D3E5-4D4B-A19D-78A5291A4B78}" dt="2023-04-03T02:07:29.221" v="71" actId="20577"/>
          <ac:spMkLst>
            <pc:docMk/>
            <pc:sldMk cId="0" sldId="256"/>
            <ac:spMk id="16" creationId="{00000000-0000-0000-0000-000000000000}"/>
          </ac:spMkLst>
        </pc:spChg>
      </pc:sldChg>
      <pc:sldChg chg="del">
        <pc:chgData name="Sitikantha Roy" userId="5c34ad6b-a65c-4545-97dc-28e5d0ddb239" providerId="ADAL" clId="{11CA5D46-D3E5-4D4B-A19D-78A5291A4B78}" dt="2023-04-24T15:40:20.089" v="2322" actId="47"/>
        <pc:sldMkLst>
          <pc:docMk/>
          <pc:sldMk cId="2481481927" sldId="335"/>
        </pc:sldMkLst>
      </pc:sldChg>
      <pc:sldChg chg="del">
        <pc:chgData name="Sitikantha Roy" userId="5c34ad6b-a65c-4545-97dc-28e5d0ddb239" providerId="ADAL" clId="{11CA5D46-D3E5-4D4B-A19D-78A5291A4B78}" dt="2023-04-24T15:40:21.889" v="2323" actId="47"/>
        <pc:sldMkLst>
          <pc:docMk/>
          <pc:sldMk cId="1774636668" sldId="336"/>
        </pc:sldMkLst>
      </pc:sldChg>
      <pc:sldChg chg="del">
        <pc:chgData name="Sitikantha Roy" userId="5c34ad6b-a65c-4545-97dc-28e5d0ddb239" providerId="ADAL" clId="{11CA5D46-D3E5-4D4B-A19D-78A5291A4B78}" dt="2023-04-24T15:40:23.068" v="2324" actId="47"/>
        <pc:sldMkLst>
          <pc:docMk/>
          <pc:sldMk cId="2982968715" sldId="337"/>
        </pc:sldMkLst>
      </pc:sldChg>
      <pc:sldChg chg="del">
        <pc:chgData name="Sitikantha Roy" userId="5c34ad6b-a65c-4545-97dc-28e5d0ddb239" providerId="ADAL" clId="{11CA5D46-D3E5-4D4B-A19D-78A5291A4B78}" dt="2023-04-24T15:40:23.811" v="2325" actId="47"/>
        <pc:sldMkLst>
          <pc:docMk/>
          <pc:sldMk cId="3542195154" sldId="338"/>
        </pc:sldMkLst>
      </pc:sldChg>
      <pc:sldChg chg="del">
        <pc:chgData name="Sitikantha Roy" userId="5c34ad6b-a65c-4545-97dc-28e5d0ddb239" providerId="ADAL" clId="{11CA5D46-D3E5-4D4B-A19D-78A5291A4B78}" dt="2023-04-24T15:40:24.553" v="2326" actId="47"/>
        <pc:sldMkLst>
          <pc:docMk/>
          <pc:sldMk cId="2371174521" sldId="339"/>
        </pc:sldMkLst>
      </pc:sldChg>
      <pc:sldChg chg="del">
        <pc:chgData name="Sitikantha Roy" userId="5c34ad6b-a65c-4545-97dc-28e5d0ddb239" providerId="ADAL" clId="{11CA5D46-D3E5-4D4B-A19D-78A5291A4B78}" dt="2023-04-24T15:40:25.371" v="2327" actId="47"/>
        <pc:sldMkLst>
          <pc:docMk/>
          <pc:sldMk cId="2346111760" sldId="340"/>
        </pc:sldMkLst>
      </pc:sldChg>
      <pc:sldChg chg="del">
        <pc:chgData name="Sitikantha Roy" userId="5c34ad6b-a65c-4545-97dc-28e5d0ddb239" providerId="ADAL" clId="{11CA5D46-D3E5-4D4B-A19D-78A5291A4B78}" dt="2023-04-24T15:40:26.120" v="2328" actId="47"/>
        <pc:sldMkLst>
          <pc:docMk/>
          <pc:sldMk cId="2263549423" sldId="341"/>
        </pc:sldMkLst>
      </pc:sldChg>
      <pc:sldChg chg="del">
        <pc:chgData name="Sitikantha Roy" userId="5c34ad6b-a65c-4545-97dc-28e5d0ddb239" providerId="ADAL" clId="{11CA5D46-D3E5-4D4B-A19D-78A5291A4B78}" dt="2023-04-24T15:40:28.431" v="2329" actId="47"/>
        <pc:sldMkLst>
          <pc:docMk/>
          <pc:sldMk cId="2723136457" sldId="342"/>
        </pc:sldMkLst>
      </pc:sldChg>
      <pc:sldChg chg="del">
        <pc:chgData name="Sitikantha Roy" userId="5c34ad6b-a65c-4545-97dc-28e5d0ddb239" providerId="ADAL" clId="{11CA5D46-D3E5-4D4B-A19D-78A5291A4B78}" dt="2023-04-24T15:40:29.489" v="2330" actId="47"/>
        <pc:sldMkLst>
          <pc:docMk/>
          <pc:sldMk cId="2623210258" sldId="343"/>
        </pc:sldMkLst>
      </pc:sldChg>
      <pc:sldChg chg="del">
        <pc:chgData name="Sitikantha Roy" userId="5c34ad6b-a65c-4545-97dc-28e5d0ddb239" providerId="ADAL" clId="{11CA5D46-D3E5-4D4B-A19D-78A5291A4B78}" dt="2023-04-24T15:40:31.430" v="2332" actId="47"/>
        <pc:sldMkLst>
          <pc:docMk/>
          <pc:sldMk cId="3880828270" sldId="345"/>
        </pc:sldMkLst>
      </pc:sldChg>
      <pc:sldChg chg="delSp mod">
        <pc:chgData name="Sitikantha Roy" userId="5c34ad6b-a65c-4545-97dc-28e5d0ddb239" providerId="ADAL" clId="{11CA5D46-D3E5-4D4B-A19D-78A5291A4B78}" dt="2023-04-03T03:52:34.915" v="91" actId="478"/>
        <pc:sldMkLst>
          <pc:docMk/>
          <pc:sldMk cId="214888024" sldId="518"/>
        </pc:sldMkLst>
        <pc:spChg chg="del">
          <ac:chgData name="Sitikantha Roy" userId="5c34ad6b-a65c-4545-97dc-28e5d0ddb239" providerId="ADAL" clId="{11CA5D46-D3E5-4D4B-A19D-78A5291A4B78}" dt="2023-04-03T03:52:34.915" v="91" actId="478"/>
          <ac:spMkLst>
            <pc:docMk/>
            <pc:sldMk cId="214888024" sldId="518"/>
            <ac:spMk id="4" creationId="{00000000-0000-0000-0000-000000000000}"/>
          </ac:spMkLst>
        </pc:spChg>
      </pc:sldChg>
      <pc:sldChg chg="delSp modSp mod">
        <pc:chgData name="Sitikantha Roy" userId="5c34ad6b-a65c-4545-97dc-28e5d0ddb239" providerId="ADAL" clId="{11CA5D46-D3E5-4D4B-A19D-78A5291A4B78}" dt="2023-04-03T03:51:28.688" v="89" actId="20577"/>
        <pc:sldMkLst>
          <pc:docMk/>
          <pc:sldMk cId="3808373627" sldId="520"/>
        </pc:sldMkLst>
        <pc:spChg chg="mod">
          <ac:chgData name="Sitikantha Roy" userId="5c34ad6b-a65c-4545-97dc-28e5d0ddb239" providerId="ADAL" clId="{11CA5D46-D3E5-4D4B-A19D-78A5291A4B78}" dt="2023-04-03T03:51:28.688" v="89" actId="20577"/>
          <ac:spMkLst>
            <pc:docMk/>
            <pc:sldMk cId="3808373627" sldId="520"/>
            <ac:spMk id="2" creationId="{00000000-0000-0000-0000-000000000000}"/>
          </ac:spMkLst>
        </pc:spChg>
        <pc:spChg chg="del">
          <ac:chgData name="Sitikantha Roy" userId="5c34ad6b-a65c-4545-97dc-28e5d0ddb239" providerId="ADAL" clId="{11CA5D46-D3E5-4D4B-A19D-78A5291A4B78}" dt="2023-04-03T03:51:14.396" v="72" actId="478"/>
          <ac:spMkLst>
            <pc:docMk/>
            <pc:sldMk cId="3808373627" sldId="520"/>
            <ac:spMk id="4" creationId="{00000000-0000-0000-0000-000000000000}"/>
          </ac:spMkLst>
        </pc:spChg>
      </pc:sldChg>
      <pc:sldChg chg="addSp delSp modSp mod">
        <pc:chgData name="Sitikantha Roy" userId="5c34ad6b-a65c-4545-97dc-28e5d0ddb239" providerId="ADAL" clId="{11CA5D46-D3E5-4D4B-A19D-78A5291A4B78}" dt="2023-04-03T03:57:25.453" v="329" actId="1076"/>
        <pc:sldMkLst>
          <pc:docMk/>
          <pc:sldMk cId="2915246848" sldId="521"/>
        </pc:sldMkLst>
        <pc:spChg chg="del">
          <ac:chgData name="Sitikantha Roy" userId="5c34ad6b-a65c-4545-97dc-28e5d0ddb239" providerId="ADAL" clId="{11CA5D46-D3E5-4D4B-A19D-78A5291A4B78}" dt="2023-04-03T03:52:05.667" v="90" actId="478"/>
          <ac:spMkLst>
            <pc:docMk/>
            <pc:sldMk cId="2915246848" sldId="521"/>
            <ac:spMk id="4" creationId="{00000000-0000-0000-0000-000000000000}"/>
          </ac:spMkLst>
        </pc:spChg>
        <pc:spChg chg="mod">
          <ac:chgData name="Sitikantha Roy" userId="5c34ad6b-a65c-4545-97dc-28e5d0ddb239" providerId="ADAL" clId="{11CA5D46-D3E5-4D4B-A19D-78A5291A4B78}" dt="2023-04-03T03:57:01.158" v="325" actId="1076"/>
          <ac:spMkLst>
            <pc:docMk/>
            <pc:sldMk cId="2915246848" sldId="521"/>
            <ac:spMk id="10" creationId="{00000000-0000-0000-0000-000000000000}"/>
          </ac:spMkLst>
        </pc:spChg>
        <pc:spChg chg="mod">
          <ac:chgData name="Sitikantha Roy" userId="5c34ad6b-a65c-4545-97dc-28e5d0ddb239" providerId="ADAL" clId="{11CA5D46-D3E5-4D4B-A19D-78A5291A4B78}" dt="2023-04-03T03:57:01.158" v="325" actId="1076"/>
          <ac:spMkLst>
            <pc:docMk/>
            <pc:sldMk cId="2915246848" sldId="521"/>
            <ac:spMk id="11" creationId="{00000000-0000-0000-0000-000000000000}"/>
          </ac:spMkLst>
        </pc:spChg>
        <pc:spChg chg="mod">
          <ac:chgData name="Sitikantha Roy" userId="5c34ad6b-a65c-4545-97dc-28e5d0ddb239" providerId="ADAL" clId="{11CA5D46-D3E5-4D4B-A19D-78A5291A4B78}" dt="2023-04-03T03:57:12.480" v="327" actId="1076"/>
          <ac:spMkLst>
            <pc:docMk/>
            <pc:sldMk cId="2915246848" sldId="521"/>
            <ac:spMk id="13" creationId="{00000000-0000-0000-0000-000000000000}"/>
          </ac:spMkLst>
        </pc:spChg>
        <pc:spChg chg="mod">
          <ac:chgData name="Sitikantha Roy" userId="5c34ad6b-a65c-4545-97dc-28e5d0ddb239" providerId="ADAL" clId="{11CA5D46-D3E5-4D4B-A19D-78A5291A4B78}" dt="2023-04-03T03:57:12.480" v="327" actId="1076"/>
          <ac:spMkLst>
            <pc:docMk/>
            <pc:sldMk cId="2915246848" sldId="521"/>
            <ac:spMk id="14" creationId="{00000000-0000-0000-0000-000000000000}"/>
          </ac:spMkLst>
        </pc:spChg>
        <pc:spChg chg="mod">
          <ac:chgData name="Sitikantha Roy" userId="5c34ad6b-a65c-4545-97dc-28e5d0ddb239" providerId="ADAL" clId="{11CA5D46-D3E5-4D4B-A19D-78A5291A4B78}" dt="2023-04-03T03:57:12.480" v="327" actId="1076"/>
          <ac:spMkLst>
            <pc:docMk/>
            <pc:sldMk cId="2915246848" sldId="521"/>
            <ac:spMk id="15" creationId="{00000000-0000-0000-0000-000000000000}"/>
          </ac:spMkLst>
        </pc:spChg>
        <pc:spChg chg="mod">
          <ac:chgData name="Sitikantha Roy" userId="5c34ad6b-a65c-4545-97dc-28e5d0ddb239" providerId="ADAL" clId="{11CA5D46-D3E5-4D4B-A19D-78A5291A4B78}" dt="2023-04-03T03:57:12.480" v="327" actId="1076"/>
          <ac:spMkLst>
            <pc:docMk/>
            <pc:sldMk cId="2915246848" sldId="521"/>
            <ac:spMk id="16" creationId="{00000000-0000-0000-0000-000000000000}"/>
          </ac:spMkLst>
        </pc:spChg>
        <pc:spChg chg="mod">
          <ac:chgData name="Sitikantha Roy" userId="5c34ad6b-a65c-4545-97dc-28e5d0ddb239" providerId="ADAL" clId="{11CA5D46-D3E5-4D4B-A19D-78A5291A4B78}" dt="2023-04-03T03:57:09.320" v="326" actId="1076"/>
          <ac:spMkLst>
            <pc:docMk/>
            <pc:sldMk cId="2915246848" sldId="521"/>
            <ac:spMk id="18" creationId="{00000000-0000-0000-0000-000000000000}"/>
          </ac:spMkLst>
        </pc:spChg>
        <pc:spChg chg="mod">
          <ac:chgData name="Sitikantha Roy" userId="5c34ad6b-a65c-4545-97dc-28e5d0ddb239" providerId="ADAL" clId="{11CA5D46-D3E5-4D4B-A19D-78A5291A4B78}" dt="2023-04-03T03:57:09.320" v="326" actId="1076"/>
          <ac:spMkLst>
            <pc:docMk/>
            <pc:sldMk cId="2915246848" sldId="521"/>
            <ac:spMk id="19" creationId="{00000000-0000-0000-0000-000000000000}"/>
          </ac:spMkLst>
        </pc:spChg>
        <pc:spChg chg="mod">
          <ac:chgData name="Sitikantha Roy" userId="5c34ad6b-a65c-4545-97dc-28e5d0ddb239" providerId="ADAL" clId="{11CA5D46-D3E5-4D4B-A19D-78A5291A4B78}" dt="2023-04-03T03:57:09.320" v="326" actId="1076"/>
          <ac:spMkLst>
            <pc:docMk/>
            <pc:sldMk cId="2915246848" sldId="521"/>
            <ac:spMk id="20" creationId="{00000000-0000-0000-0000-000000000000}"/>
          </ac:spMkLst>
        </pc:spChg>
        <pc:spChg chg="mod">
          <ac:chgData name="Sitikantha Roy" userId="5c34ad6b-a65c-4545-97dc-28e5d0ddb239" providerId="ADAL" clId="{11CA5D46-D3E5-4D4B-A19D-78A5291A4B78}" dt="2023-04-03T03:57:09.320" v="326" actId="1076"/>
          <ac:spMkLst>
            <pc:docMk/>
            <pc:sldMk cId="2915246848" sldId="521"/>
            <ac:spMk id="21" creationId="{00000000-0000-0000-0000-000000000000}"/>
          </ac:spMkLst>
        </pc:spChg>
        <pc:spChg chg="mod">
          <ac:chgData name="Sitikantha Roy" userId="5c34ad6b-a65c-4545-97dc-28e5d0ddb239" providerId="ADAL" clId="{11CA5D46-D3E5-4D4B-A19D-78A5291A4B78}" dt="2023-04-03T03:57:09.320" v="326" actId="1076"/>
          <ac:spMkLst>
            <pc:docMk/>
            <pc:sldMk cId="2915246848" sldId="521"/>
            <ac:spMk id="22" creationId="{00000000-0000-0000-0000-000000000000}"/>
          </ac:spMkLst>
        </pc:spChg>
        <pc:spChg chg="mod">
          <ac:chgData name="Sitikantha Roy" userId="5c34ad6b-a65c-4545-97dc-28e5d0ddb239" providerId="ADAL" clId="{11CA5D46-D3E5-4D4B-A19D-78A5291A4B78}" dt="2023-04-03T03:57:09.320" v="326" actId="1076"/>
          <ac:spMkLst>
            <pc:docMk/>
            <pc:sldMk cId="2915246848" sldId="521"/>
            <ac:spMk id="23" creationId="{00000000-0000-0000-0000-000000000000}"/>
          </ac:spMkLst>
        </pc:spChg>
        <pc:spChg chg="mod">
          <ac:chgData name="Sitikantha Roy" userId="5c34ad6b-a65c-4545-97dc-28e5d0ddb239" providerId="ADAL" clId="{11CA5D46-D3E5-4D4B-A19D-78A5291A4B78}" dt="2023-04-03T03:57:09.320" v="326" actId="1076"/>
          <ac:spMkLst>
            <pc:docMk/>
            <pc:sldMk cId="2915246848" sldId="521"/>
            <ac:spMk id="24" creationId="{00000000-0000-0000-0000-000000000000}"/>
          </ac:spMkLst>
        </pc:spChg>
        <pc:spChg chg="mod">
          <ac:chgData name="Sitikantha Roy" userId="5c34ad6b-a65c-4545-97dc-28e5d0ddb239" providerId="ADAL" clId="{11CA5D46-D3E5-4D4B-A19D-78A5291A4B78}" dt="2023-04-03T03:56:50.207" v="323" actId="1076"/>
          <ac:spMkLst>
            <pc:docMk/>
            <pc:sldMk cId="2915246848" sldId="521"/>
            <ac:spMk id="26" creationId="{00000000-0000-0000-0000-000000000000}"/>
          </ac:spMkLst>
        </pc:spChg>
        <pc:spChg chg="mod">
          <ac:chgData name="Sitikantha Roy" userId="5c34ad6b-a65c-4545-97dc-28e5d0ddb239" providerId="ADAL" clId="{11CA5D46-D3E5-4D4B-A19D-78A5291A4B78}" dt="2023-04-03T03:56:50.207" v="323" actId="1076"/>
          <ac:spMkLst>
            <pc:docMk/>
            <pc:sldMk cId="2915246848" sldId="521"/>
            <ac:spMk id="27" creationId="{00000000-0000-0000-0000-000000000000}"/>
          </ac:spMkLst>
        </pc:spChg>
        <pc:spChg chg="mod">
          <ac:chgData name="Sitikantha Roy" userId="5c34ad6b-a65c-4545-97dc-28e5d0ddb239" providerId="ADAL" clId="{11CA5D46-D3E5-4D4B-A19D-78A5291A4B78}" dt="2023-04-03T03:57:17.266" v="328" actId="1076"/>
          <ac:spMkLst>
            <pc:docMk/>
            <pc:sldMk cId="2915246848" sldId="521"/>
            <ac:spMk id="29" creationId="{00000000-0000-0000-0000-000000000000}"/>
          </ac:spMkLst>
        </pc:spChg>
        <pc:spChg chg="mod">
          <ac:chgData name="Sitikantha Roy" userId="5c34ad6b-a65c-4545-97dc-28e5d0ddb239" providerId="ADAL" clId="{11CA5D46-D3E5-4D4B-A19D-78A5291A4B78}" dt="2023-04-03T03:57:17.266" v="328" actId="1076"/>
          <ac:spMkLst>
            <pc:docMk/>
            <pc:sldMk cId="2915246848" sldId="521"/>
            <ac:spMk id="30" creationId="{00000000-0000-0000-0000-000000000000}"/>
          </ac:spMkLst>
        </pc:spChg>
        <pc:spChg chg="mod">
          <ac:chgData name="Sitikantha Roy" userId="5c34ad6b-a65c-4545-97dc-28e5d0ddb239" providerId="ADAL" clId="{11CA5D46-D3E5-4D4B-A19D-78A5291A4B78}" dt="2023-04-03T03:57:17.266" v="328" actId="1076"/>
          <ac:spMkLst>
            <pc:docMk/>
            <pc:sldMk cId="2915246848" sldId="521"/>
            <ac:spMk id="31" creationId="{00000000-0000-0000-0000-000000000000}"/>
          </ac:spMkLst>
        </pc:spChg>
        <pc:spChg chg="mod">
          <ac:chgData name="Sitikantha Roy" userId="5c34ad6b-a65c-4545-97dc-28e5d0ddb239" providerId="ADAL" clId="{11CA5D46-D3E5-4D4B-A19D-78A5291A4B78}" dt="2023-04-03T03:57:17.266" v="328" actId="1076"/>
          <ac:spMkLst>
            <pc:docMk/>
            <pc:sldMk cId="2915246848" sldId="521"/>
            <ac:spMk id="32" creationId="{00000000-0000-0000-0000-000000000000}"/>
          </ac:spMkLst>
        </pc:spChg>
        <pc:spChg chg="mod">
          <ac:chgData name="Sitikantha Roy" userId="5c34ad6b-a65c-4545-97dc-28e5d0ddb239" providerId="ADAL" clId="{11CA5D46-D3E5-4D4B-A19D-78A5291A4B78}" dt="2023-04-03T03:57:17.266" v="328" actId="1076"/>
          <ac:spMkLst>
            <pc:docMk/>
            <pc:sldMk cId="2915246848" sldId="521"/>
            <ac:spMk id="33" creationId="{00000000-0000-0000-0000-000000000000}"/>
          </ac:spMkLst>
        </pc:spChg>
        <pc:spChg chg="mod">
          <ac:chgData name="Sitikantha Roy" userId="5c34ad6b-a65c-4545-97dc-28e5d0ddb239" providerId="ADAL" clId="{11CA5D46-D3E5-4D4B-A19D-78A5291A4B78}" dt="2023-04-03T03:57:17.266" v="328" actId="1076"/>
          <ac:spMkLst>
            <pc:docMk/>
            <pc:sldMk cId="2915246848" sldId="521"/>
            <ac:spMk id="34" creationId="{00000000-0000-0000-0000-000000000000}"/>
          </ac:spMkLst>
        </pc:spChg>
        <pc:spChg chg="mod">
          <ac:chgData name="Sitikantha Roy" userId="5c34ad6b-a65c-4545-97dc-28e5d0ddb239" providerId="ADAL" clId="{11CA5D46-D3E5-4D4B-A19D-78A5291A4B78}" dt="2023-04-03T03:57:17.266" v="328" actId="1076"/>
          <ac:spMkLst>
            <pc:docMk/>
            <pc:sldMk cId="2915246848" sldId="521"/>
            <ac:spMk id="35" creationId="{00000000-0000-0000-0000-000000000000}"/>
          </ac:spMkLst>
        </pc:spChg>
        <pc:spChg chg="add mod">
          <ac:chgData name="Sitikantha Roy" userId="5c34ad6b-a65c-4545-97dc-28e5d0ddb239" providerId="ADAL" clId="{11CA5D46-D3E5-4D4B-A19D-78A5291A4B78}" dt="2023-04-03T03:57:25.453" v="329" actId="1076"/>
          <ac:spMkLst>
            <pc:docMk/>
            <pc:sldMk cId="2915246848" sldId="521"/>
            <ac:spMk id="38" creationId="{A3AD6734-A31C-4FEE-EC71-A8F4B2F5A5CF}"/>
          </ac:spMkLst>
        </pc:spChg>
        <pc:grpChg chg="mod">
          <ac:chgData name="Sitikantha Roy" userId="5c34ad6b-a65c-4545-97dc-28e5d0ddb239" providerId="ADAL" clId="{11CA5D46-D3E5-4D4B-A19D-78A5291A4B78}" dt="2023-04-03T03:57:01.158" v="325" actId="1076"/>
          <ac:grpSpMkLst>
            <pc:docMk/>
            <pc:sldMk cId="2915246848" sldId="521"/>
            <ac:grpSpMk id="12" creationId="{00000000-0000-0000-0000-000000000000}"/>
          </ac:grpSpMkLst>
        </pc:grpChg>
        <pc:grpChg chg="mod">
          <ac:chgData name="Sitikantha Roy" userId="5c34ad6b-a65c-4545-97dc-28e5d0ddb239" providerId="ADAL" clId="{11CA5D46-D3E5-4D4B-A19D-78A5291A4B78}" dt="2023-04-03T03:57:12.480" v="327" actId="1076"/>
          <ac:grpSpMkLst>
            <pc:docMk/>
            <pc:sldMk cId="2915246848" sldId="521"/>
            <ac:grpSpMk id="17" creationId="{00000000-0000-0000-0000-000000000000}"/>
          </ac:grpSpMkLst>
        </pc:grpChg>
        <pc:grpChg chg="mod">
          <ac:chgData name="Sitikantha Roy" userId="5c34ad6b-a65c-4545-97dc-28e5d0ddb239" providerId="ADAL" clId="{11CA5D46-D3E5-4D4B-A19D-78A5291A4B78}" dt="2023-04-03T03:57:09.320" v="326" actId="1076"/>
          <ac:grpSpMkLst>
            <pc:docMk/>
            <pc:sldMk cId="2915246848" sldId="521"/>
            <ac:grpSpMk id="25" creationId="{00000000-0000-0000-0000-000000000000}"/>
          </ac:grpSpMkLst>
        </pc:grpChg>
        <pc:grpChg chg="mod">
          <ac:chgData name="Sitikantha Roy" userId="5c34ad6b-a65c-4545-97dc-28e5d0ddb239" providerId="ADAL" clId="{11CA5D46-D3E5-4D4B-A19D-78A5291A4B78}" dt="2023-04-03T03:56:50.207" v="323" actId="1076"/>
          <ac:grpSpMkLst>
            <pc:docMk/>
            <pc:sldMk cId="2915246848" sldId="521"/>
            <ac:grpSpMk id="28" creationId="{00000000-0000-0000-0000-000000000000}"/>
          </ac:grpSpMkLst>
        </pc:grpChg>
        <pc:grpChg chg="mod">
          <ac:chgData name="Sitikantha Roy" userId="5c34ad6b-a65c-4545-97dc-28e5d0ddb239" providerId="ADAL" clId="{11CA5D46-D3E5-4D4B-A19D-78A5291A4B78}" dt="2023-04-03T03:57:17.266" v="328" actId="1076"/>
          <ac:grpSpMkLst>
            <pc:docMk/>
            <pc:sldMk cId="2915246848" sldId="521"/>
            <ac:grpSpMk id="36" creationId="{00000000-0000-0000-0000-000000000000}"/>
          </ac:grpSpMkLst>
        </pc:grpChg>
        <pc:picChg chg="mod">
          <ac:chgData name="Sitikantha Roy" userId="5c34ad6b-a65c-4545-97dc-28e5d0ddb239" providerId="ADAL" clId="{11CA5D46-D3E5-4D4B-A19D-78A5291A4B78}" dt="2023-04-03T03:56:58.818" v="324" actId="1076"/>
          <ac:picMkLst>
            <pc:docMk/>
            <pc:sldMk cId="2915246848" sldId="521"/>
            <ac:picMk id="6" creationId="{00000000-0000-0000-0000-000000000000}"/>
          </ac:picMkLst>
        </pc:picChg>
      </pc:sldChg>
      <pc:sldChg chg="addSp delSp modSp mod">
        <pc:chgData name="Sitikantha Roy" userId="5c34ad6b-a65c-4545-97dc-28e5d0ddb239" providerId="ADAL" clId="{11CA5D46-D3E5-4D4B-A19D-78A5291A4B78}" dt="2023-04-03T06:03:21.509" v="466" actId="1076"/>
        <pc:sldMkLst>
          <pc:docMk/>
          <pc:sldMk cId="4160080636" sldId="522"/>
        </pc:sldMkLst>
        <pc:spChg chg="del">
          <ac:chgData name="Sitikantha Roy" userId="5c34ad6b-a65c-4545-97dc-28e5d0ddb239" providerId="ADAL" clId="{11CA5D46-D3E5-4D4B-A19D-78A5291A4B78}" dt="2023-04-03T03:57:54.187" v="330" actId="478"/>
          <ac:spMkLst>
            <pc:docMk/>
            <pc:sldMk cId="4160080636" sldId="522"/>
            <ac:spMk id="4" creationId="{00000000-0000-0000-0000-000000000000}"/>
          </ac:spMkLst>
        </pc:spChg>
        <pc:spChg chg="del">
          <ac:chgData name="Sitikantha Roy" userId="5c34ad6b-a65c-4545-97dc-28e5d0ddb239" providerId="ADAL" clId="{11CA5D46-D3E5-4D4B-A19D-78A5291A4B78}" dt="2023-04-03T06:02:35.957" v="439" actId="478"/>
          <ac:spMkLst>
            <pc:docMk/>
            <pc:sldMk cId="4160080636" sldId="522"/>
            <ac:spMk id="5" creationId="{00000000-0000-0000-0000-000000000000}"/>
          </ac:spMkLst>
        </pc:spChg>
        <pc:spChg chg="add mod">
          <ac:chgData name="Sitikantha Roy" userId="5c34ad6b-a65c-4545-97dc-28e5d0ddb239" providerId="ADAL" clId="{11CA5D46-D3E5-4D4B-A19D-78A5291A4B78}" dt="2023-04-03T06:01:31.442" v="362" actId="20577"/>
          <ac:spMkLst>
            <pc:docMk/>
            <pc:sldMk cId="4160080636" sldId="522"/>
            <ac:spMk id="6" creationId="{326D324A-CE80-2D5A-5482-042CDF49D118}"/>
          </ac:spMkLst>
        </pc:spChg>
        <pc:spChg chg="add mod">
          <ac:chgData name="Sitikantha Roy" userId="5c34ad6b-a65c-4545-97dc-28e5d0ddb239" providerId="ADAL" clId="{11CA5D46-D3E5-4D4B-A19D-78A5291A4B78}" dt="2023-04-03T06:02:43.994" v="445" actId="20577"/>
          <ac:spMkLst>
            <pc:docMk/>
            <pc:sldMk cId="4160080636" sldId="522"/>
            <ac:spMk id="9" creationId="{763A3D54-6F71-E4B2-E4E6-51AC9AAA0BE1}"/>
          </ac:spMkLst>
        </pc:spChg>
        <pc:spChg chg="add mod">
          <ac:chgData name="Sitikantha Roy" userId="5c34ad6b-a65c-4545-97dc-28e5d0ddb239" providerId="ADAL" clId="{11CA5D46-D3E5-4D4B-A19D-78A5291A4B78}" dt="2023-04-03T06:03:21.509" v="466" actId="1076"/>
          <ac:spMkLst>
            <pc:docMk/>
            <pc:sldMk cId="4160080636" sldId="522"/>
            <ac:spMk id="12" creationId="{2B923160-2A6A-8A81-2D45-E09C73F820C2}"/>
          </ac:spMkLst>
        </pc:spChg>
      </pc:sldChg>
      <pc:sldChg chg="ord">
        <pc:chgData name="Sitikantha Roy" userId="5c34ad6b-a65c-4545-97dc-28e5d0ddb239" providerId="ADAL" clId="{11CA5D46-D3E5-4D4B-A19D-78A5291A4B78}" dt="2023-04-03T04:10:05.508" v="334"/>
        <pc:sldMkLst>
          <pc:docMk/>
          <pc:sldMk cId="961621234" sldId="527"/>
        </pc:sldMkLst>
      </pc:sldChg>
      <pc:sldChg chg="delSp mod ord">
        <pc:chgData name="Sitikantha Roy" userId="5c34ad6b-a65c-4545-97dc-28e5d0ddb239" providerId="ADAL" clId="{11CA5D46-D3E5-4D4B-A19D-78A5291A4B78}" dt="2023-04-03T08:25:59.008" v="1719" actId="478"/>
        <pc:sldMkLst>
          <pc:docMk/>
          <pc:sldMk cId="466436328" sldId="528"/>
        </pc:sldMkLst>
        <pc:spChg chg="del">
          <ac:chgData name="Sitikantha Roy" userId="5c34ad6b-a65c-4545-97dc-28e5d0ddb239" providerId="ADAL" clId="{11CA5D46-D3E5-4D4B-A19D-78A5291A4B78}" dt="2023-04-03T08:25:59.008" v="1719" actId="478"/>
          <ac:spMkLst>
            <pc:docMk/>
            <pc:sldMk cId="466436328" sldId="528"/>
            <ac:spMk id="3" creationId="{00000000-0000-0000-0000-000000000000}"/>
          </ac:spMkLst>
        </pc:spChg>
      </pc:sldChg>
      <pc:sldChg chg="delSp mod">
        <pc:chgData name="Sitikantha Roy" userId="5c34ad6b-a65c-4545-97dc-28e5d0ddb239" providerId="ADAL" clId="{11CA5D46-D3E5-4D4B-A19D-78A5291A4B78}" dt="2023-04-03T06:59:43.175" v="1515" actId="478"/>
        <pc:sldMkLst>
          <pc:docMk/>
          <pc:sldMk cId="778659791" sldId="531"/>
        </pc:sldMkLst>
        <pc:spChg chg="del">
          <ac:chgData name="Sitikantha Roy" userId="5c34ad6b-a65c-4545-97dc-28e5d0ddb239" providerId="ADAL" clId="{11CA5D46-D3E5-4D4B-A19D-78A5291A4B78}" dt="2023-04-03T06:59:43.175" v="1515" actId="478"/>
          <ac:spMkLst>
            <pc:docMk/>
            <pc:sldMk cId="778659791" sldId="531"/>
            <ac:spMk id="4" creationId="{00000000-0000-0000-0000-000000000000}"/>
          </ac:spMkLst>
        </pc:spChg>
      </pc:sldChg>
      <pc:sldChg chg="del">
        <pc:chgData name="Sitikantha Roy" userId="5c34ad6b-a65c-4545-97dc-28e5d0ddb239" providerId="ADAL" clId="{11CA5D46-D3E5-4D4B-A19D-78A5291A4B78}" dt="2023-04-03T02:06:48.145" v="2" actId="2696"/>
        <pc:sldMkLst>
          <pc:docMk/>
          <pc:sldMk cId="655694324" sldId="546"/>
        </pc:sldMkLst>
      </pc:sldChg>
      <pc:sldChg chg="addSp modSp mod">
        <pc:chgData name="Sitikantha Roy" userId="5c34ad6b-a65c-4545-97dc-28e5d0ddb239" providerId="ADAL" clId="{11CA5D46-D3E5-4D4B-A19D-78A5291A4B78}" dt="2023-04-03T06:54:02.579" v="1245" actId="1076"/>
        <pc:sldMkLst>
          <pc:docMk/>
          <pc:sldMk cId="570305592" sldId="551"/>
        </pc:sldMkLst>
        <pc:spChg chg="add mod">
          <ac:chgData name="Sitikantha Roy" userId="5c34ad6b-a65c-4545-97dc-28e5d0ddb239" providerId="ADAL" clId="{11CA5D46-D3E5-4D4B-A19D-78A5291A4B78}" dt="2023-04-03T06:54:02.579" v="1245" actId="1076"/>
          <ac:spMkLst>
            <pc:docMk/>
            <pc:sldMk cId="570305592" sldId="551"/>
            <ac:spMk id="2" creationId="{FBFA9163-71B6-C1A5-0FEE-BD64B4CE8660}"/>
          </ac:spMkLst>
        </pc:spChg>
      </pc:sldChg>
      <pc:sldChg chg="addSp modSp mod">
        <pc:chgData name="Sitikantha Roy" userId="5c34ad6b-a65c-4545-97dc-28e5d0ddb239" providerId="ADAL" clId="{11CA5D46-D3E5-4D4B-A19D-78A5291A4B78}" dt="2023-04-03T07:10:31.285" v="1651" actId="1076"/>
        <pc:sldMkLst>
          <pc:docMk/>
          <pc:sldMk cId="3133443259" sldId="552"/>
        </pc:sldMkLst>
        <pc:spChg chg="add mod">
          <ac:chgData name="Sitikantha Roy" userId="5c34ad6b-a65c-4545-97dc-28e5d0ddb239" providerId="ADAL" clId="{11CA5D46-D3E5-4D4B-A19D-78A5291A4B78}" dt="2023-04-03T07:10:31.285" v="1651" actId="1076"/>
          <ac:spMkLst>
            <pc:docMk/>
            <pc:sldMk cId="3133443259" sldId="552"/>
            <ac:spMk id="2" creationId="{F224E906-BF24-E9BC-E726-3E03899AC6A2}"/>
          </ac:spMkLst>
        </pc:spChg>
      </pc:sldChg>
      <pc:sldChg chg="addSp delSp mod">
        <pc:chgData name="Sitikantha Roy" userId="5c34ad6b-a65c-4545-97dc-28e5d0ddb239" providerId="ADAL" clId="{11CA5D46-D3E5-4D4B-A19D-78A5291A4B78}" dt="2023-04-03T07:19:07.955" v="1686" actId="21"/>
        <pc:sldMkLst>
          <pc:docMk/>
          <pc:sldMk cId="348063856" sldId="562"/>
        </pc:sldMkLst>
        <pc:spChg chg="add del">
          <ac:chgData name="Sitikantha Roy" userId="5c34ad6b-a65c-4545-97dc-28e5d0ddb239" providerId="ADAL" clId="{11CA5D46-D3E5-4D4B-A19D-78A5291A4B78}" dt="2023-04-03T07:19:07.955" v="1686" actId="21"/>
          <ac:spMkLst>
            <pc:docMk/>
            <pc:sldMk cId="348063856" sldId="562"/>
            <ac:spMk id="790" creationId="{00000000-0000-0000-0000-000000000000}"/>
          </ac:spMkLst>
        </pc:spChg>
      </pc:sldChg>
      <pc:sldChg chg="del">
        <pc:chgData name="Sitikantha Roy" userId="5c34ad6b-a65c-4545-97dc-28e5d0ddb239" providerId="ADAL" clId="{11CA5D46-D3E5-4D4B-A19D-78A5291A4B78}" dt="2023-04-19T06:20:32.342" v="1809" actId="47"/>
        <pc:sldMkLst>
          <pc:docMk/>
          <pc:sldMk cId="1460345674" sldId="577"/>
        </pc:sldMkLst>
      </pc:sldChg>
      <pc:sldChg chg="del">
        <pc:chgData name="Sitikantha Roy" userId="5c34ad6b-a65c-4545-97dc-28e5d0ddb239" providerId="ADAL" clId="{11CA5D46-D3E5-4D4B-A19D-78A5291A4B78}" dt="2023-04-19T06:21:32.622" v="1810" actId="47"/>
        <pc:sldMkLst>
          <pc:docMk/>
          <pc:sldMk cId="643928874" sldId="578"/>
        </pc:sldMkLst>
      </pc:sldChg>
      <pc:sldChg chg="del">
        <pc:chgData name="Sitikantha Roy" userId="5c34ad6b-a65c-4545-97dc-28e5d0ddb239" providerId="ADAL" clId="{11CA5D46-D3E5-4D4B-A19D-78A5291A4B78}" dt="2023-04-19T06:20:29.221" v="1808" actId="47"/>
        <pc:sldMkLst>
          <pc:docMk/>
          <pc:sldMk cId="1654609371" sldId="579"/>
        </pc:sldMkLst>
      </pc:sldChg>
      <pc:sldChg chg="del">
        <pc:chgData name="Sitikantha Roy" userId="5c34ad6b-a65c-4545-97dc-28e5d0ddb239" providerId="ADAL" clId="{11CA5D46-D3E5-4D4B-A19D-78A5291A4B78}" dt="2023-04-19T06:20:27.723" v="1807" actId="47"/>
        <pc:sldMkLst>
          <pc:docMk/>
          <pc:sldMk cId="3778940733" sldId="580"/>
        </pc:sldMkLst>
      </pc:sldChg>
      <pc:sldChg chg="del">
        <pc:chgData name="Sitikantha Roy" userId="5c34ad6b-a65c-4545-97dc-28e5d0ddb239" providerId="ADAL" clId="{11CA5D46-D3E5-4D4B-A19D-78A5291A4B78}" dt="2023-04-19T06:20:25.954" v="1806" actId="47"/>
        <pc:sldMkLst>
          <pc:docMk/>
          <pc:sldMk cId="3076652053" sldId="581"/>
        </pc:sldMkLst>
      </pc:sldChg>
      <pc:sldChg chg="del">
        <pc:chgData name="Sitikantha Roy" userId="5c34ad6b-a65c-4545-97dc-28e5d0ddb239" providerId="ADAL" clId="{11CA5D46-D3E5-4D4B-A19D-78A5291A4B78}" dt="2023-04-19T06:20:24.423" v="1805" actId="47"/>
        <pc:sldMkLst>
          <pc:docMk/>
          <pc:sldMk cId="2801226129" sldId="582"/>
        </pc:sldMkLst>
      </pc:sldChg>
      <pc:sldChg chg="del">
        <pc:chgData name="Sitikantha Roy" userId="5c34ad6b-a65c-4545-97dc-28e5d0ddb239" providerId="ADAL" clId="{11CA5D46-D3E5-4D4B-A19D-78A5291A4B78}" dt="2023-04-19T06:20:22.501" v="1804" actId="47"/>
        <pc:sldMkLst>
          <pc:docMk/>
          <pc:sldMk cId="1104021037" sldId="583"/>
        </pc:sldMkLst>
      </pc:sldChg>
      <pc:sldChg chg="del">
        <pc:chgData name="Sitikantha Roy" userId="5c34ad6b-a65c-4545-97dc-28e5d0ddb239" providerId="ADAL" clId="{11CA5D46-D3E5-4D4B-A19D-78A5291A4B78}" dt="2023-04-19T06:20:20.939" v="1803" actId="47"/>
        <pc:sldMkLst>
          <pc:docMk/>
          <pc:sldMk cId="2342140264" sldId="584"/>
        </pc:sldMkLst>
      </pc:sldChg>
      <pc:sldChg chg="del">
        <pc:chgData name="Sitikantha Roy" userId="5c34ad6b-a65c-4545-97dc-28e5d0ddb239" providerId="ADAL" clId="{11CA5D46-D3E5-4D4B-A19D-78A5291A4B78}" dt="2023-04-19T06:20:18.673" v="1802" actId="47"/>
        <pc:sldMkLst>
          <pc:docMk/>
          <pc:sldMk cId="2096655030" sldId="585"/>
        </pc:sldMkLst>
      </pc:sldChg>
      <pc:sldChg chg="del">
        <pc:chgData name="Sitikantha Roy" userId="5c34ad6b-a65c-4545-97dc-28e5d0ddb239" providerId="ADAL" clId="{11CA5D46-D3E5-4D4B-A19D-78A5291A4B78}" dt="2023-04-19T06:20:17.037" v="1801" actId="47"/>
        <pc:sldMkLst>
          <pc:docMk/>
          <pc:sldMk cId="3090440443" sldId="586"/>
        </pc:sldMkLst>
      </pc:sldChg>
      <pc:sldChg chg="del">
        <pc:chgData name="Sitikantha Roy" userId="5c34ad6b-a65c-4545-97dc-28e5d0ddb239" providerId="ADAL" clId="{11CA5D46-D3E5-4D4B-A19D-78A5291A4B78}" dt="2023-04-19T06:20:15.269" v="1800" actId="47"/>
        <pc:sldMkLst>
          <pc:docMk/>
          <pc:sldMk cId="3906473180" sldId="587"/>
        </pc:sldMkLst>
      </pc:sldChg>
      <pc:sldChg chg="del">
        <pc:chgData name="Sitikantha Roy" userId="5c34ad6b-a65c-4545-97dc-28e5d0ddb239" providerId="ADAL" clId="{11CA5D46-D3E5-4D4B-A19D-78A5291A4B78}" dt="2023-04-23T14:03:22.340" v="1833" actId="47"/>
        <pc:sldMkLst>
          <pc:docMk/>
          <pc:sldMk cId="1608259960" sldId="588"/>
        </pc:sldMkLst>
      </pc:sldChg>
      <pc:sldChg chg="del">
        <pc:chgData name="Sitikantha Roy" userId="5c34ad6b-a65c-4545-97dc-28e5d0ddb239" providerId="ADAL" clId="{11CA5D46-D3E5-4D4B-A19D-78A5291A4B78}" dt="2023-04-19T06:20:13.029" v="1799" actId="47"/>
        <pc:sldMkLst>
          <pc:docMk/>
          <pc:sldMk cId="2855588913" sldId="589"/>
        </pc:sldMkLst>
      </pc:sldChg>
      <pc:sldChg chg="del">
        <pc:chgData name="Sitikantha Roy" userId="5c34ad6b-a65c-4545-97dc-28e5d0ddb239" providerId="ADAL" clId="{11CA5D46-D3E5-4D4B-A19D-78A5291A4B78}" dt="2023-04-19T06:20:09.450" v="1798" actId="47"/>
        <pc:sldMkLst>
          <pc:docMk/>
          <pc:sldMk cId="2655403552" sldId="590"/>
        </pc:sldMkLst>
      </pc:sldChg>
      <pc:sldChg chg="del">
        <pc:chgData name="Sitikantha Roy" userId="5c34ad6b-a65c-4545-97dc-28e5d0ddb239" providerId="ADAL" clId="{11CA5D46-D3E5-4D4B-A19D-78A5291A4B78}" dt="2023-04-19T06:20:08.220" v="1797" actId="47"/>
        <pc:sldMkLst>
          <pc:docMk/>
          <pc:sldMk cId="578970872" sldId="591"/>
        </pc:sldMkLst>
      </pc:sldChg>
      <pc:sldChg chg="del">
        <pc:chgData name="Sitikantha Roy" userId="5c34ad6b-a65c-4545-97dc-28e5d0ddb239" providerId="ADAL" clId="{11CA5D46-D3E5-4D4B-A19D-78A5291A4B78}" dt="2023-04-19T06:20:06.866" v="1796" actId="47"/>
        <pc:sldMkLst>
          <pc:docMk/>
          <pc:sldMk cId="2568358916" sldId="592"/>
        </pc:sldMkLst>
      </pc:sldChg>
      <pc:sldChg chg="del">
        <pc:chgData name="Sitikantha Roy" userId="5c34ad6b-a65c-4545-97dc-28e5d0ddb239" providerId="ADAL" clId="{11CA5D46-D3E5-4D4B-A19D-78A5291A4B78}" dt="2023-04-19T06:20:05.016" v="1795" actId="47"/>
        <pc:sldMkLst>
          <pc:docMk/>
          <pc:sldMk cId="3064381509" sldId="593"/>
        </pc:sldMkLst>
      </pc:sldChg>
      <pc:sldChg chg="del">
        <pc:chgData name="Sitikantha Roy" userId="5c34ad6b-a65c-4545-97dc-28e5d0ddb239" providerId="ADAL" clId="{11CA5D46-D3E5-4D4B-A19D-78A5291A4B78}" dt="2023-04-19T06:20:03.915" v="1794" actId="47"/>
        <pc:sldMkLst>
          <pc:docMk/>
          <pc:sldMk cId="1794136787" sldId="594"/>
        </pc:sldMkLst>
      </pc:sldChg>
      <pc:sldChg chg="modSp mod">
        <pc:chgData name="Sitikantha Roy" userId="5c34ad6b-a65c-4545-97dc-28e5d0ddb239" providerId="ADAL" clId="{11CA5D46-D3E5-4D4B-A19D-78A5291A4B78}" dt="2023-04-19T06:19:47.228" v="1793" actId="6549"/>
        <pc:sldMkLst>
          <pc:docMk/>
          <pc:sldMk cId="2416405240" sldId="600"/>
        </pc:sldMkLst>
        <pc:spChg chg="mod">
          <ac:chgData name="Sitikantha Roy" userId="5c34ad6b-a65c-4545-97dc-28e5d0ddb239" providerId="ADAL" clId="{11CA5D46-D3E5-4D4B-A19D-78A5291A4B78}" dt="2023-04-19T06:19:47.228" v="1793" actId="6549"/>
          <ac:spMkLst>
            <pc:docMk/>
            <pc:sldMk cId="2416405240" sldId="600"/>
            <ac:spMk id="24" creationId="{00000000-0000-0000-0000-000000000000}"/>
          </ac:spMkLst>
        </pc:spChg>
      </pc:sldChg>
      <pc:sldChg chg="addSp modSp mod">
        <pc:chgData name="Sitikantha Roy" userId="5c34ad6b-a65c-4545-97dc-28e5d0ddb239" providerId="ADAL" clId="{11CA5D46-D3E5-4D4B-A19D-78A5291A4B78}" dt="2023-04-24T15:37:27.709" v="2314"/>
        <pc:sldMkLst>
          <pc:docMk/>
          <pc:sldMk cId="2222474114" sldId="602"/>
        </pc:sldMkLst>
        <pc:grpChg chg="mod">
          <ac:chgData name="Sitikantha Roy" userId="5c34ad6b-a65c-4545-97dc-28e5d0ddb239" providerId="ADAL" clId="{11CA5D46-D3E5-4D4B-A19D-78A5291A4B78}" dt="2023-04-24T15:37:10.775" v="2301"/>
          <ac:grpSpMkLst>
            <pc:docMk/>
            <pc:sldMk cId="2222474114" sldId="602"/>
            <ac:grpSpMk id="6" creationId="{48E176FF-D203-41FD-7AEF-B615BD991E6A}"/>
          </ac:grpSpMkLst>
        </pc:grpChg>
        <pc:grpChg chg="mod">
          <ac:chgData name="Sitikantha Roy" userId="5c34ad6b-a65c-4545-97dc-28e5d0ddb239" providerId="ADAL" clId="{11CA5D46-D3E5-4D4B-A19D-78A5291A4B78}" dt="2023-04-24T15:37:14.280" v="2304"/>
          <ac:grpSpMkLst>
            <pc:docMk/>
            <pc:sldMk cId="2222474114" sldId="602"/>
            <ac:grpSpMk id="10" creationId="{09DA4CC9-A434-0919-2704-34EC924EA1E5}"/>
          </ac:grpSpMkLst>
        </pc:grpChg>
        <pc:grpChg chg="mod">
          <ac:chgData name="Sitikantha Roy" userId="5c34ad6b-a65c-4545-97dc-28e5d0ddb239" providerId="ADAL" clId="{11CA5D46-D3E5-4D4B-A19D-78A5291A4B78}" dt="2023-04-24T15:37:17.545" v="2307"/>
          <ac:grpSpMkLst>
            <pc:docMk/>
            <pc:sldMk cId="2222474114" sldId="602"/>
            <ac:grpSpMk id="13" creationId="{A5FFFD9E-A212-9CF6-773A-1FC3D60E585D}"/>
          </ac:grpSpMkLst>
        </pc:grpChg>
        <pc:grpChg chg="mod">
          <ac:chgData name="Sitikantha Roy" userId="5c34ad6b-a65c-4545-97dc-28e5d0ddb239" providerId="ADAL" clId="{11CA5D46-D3E5-4D4B-A19D-78A5291A4B78}" dt="2023-04-24T15:37:20.479" v="2311"/>
          <ac:grpSpMkLst>
            <pc:docMk/>
            <pc:sldMk cId="2222474114" sldId="602"/>
            <ac:grpSpMk id="17" creationId="{1E2DFDE9-8726-48FB-65D7-4379915031C4}"/>
          </ac:grpSpMkLst>
        </pc:grpChg>
        <pc:grpChg chg="mod">
          <ac:chgData name="Sitikantha Roy" userId="5c34ad6b-a65c-4545-97dc-28e5d0ddb239" providerId="ADAL" clId="{11CA5D46-D3E5-4D4B-A19D-78A5291A4B78}" dt="2023-04-24T15:37:27.709" v="2314"/>
          <ac:grpSpMkLst>
            <pc:docMk/>
            <pc:sldMk cId="2222474114" sldId="602"/>
            <ac:grpSpMk id="20" creationId="{BBF1F2AC-67F0-B2CF-C397-BFE18DB22DDA}"/>
          </ac:grpSpMkLst>
        </pc:grpChg>
        <pc:inkChg chg="add">
          <ac:chgData name="Sitikantha Roy" userId="5c34ad6b-a65c-4545-97dc-28e5d0ddb239" providerId="ADAL" clId="{11CA5D46-D3E5-4D4B-A19D-78A5291A4B78}" dt="2023-04-24T15:36:56.809" v="2297" actId="9405"/>
          <ac:inkMkLst>
            <pc:docMk/>
            <pc:sldMk cId="2222474114" sldId="602"/>
            <ac:inkMk id="2" creationId="{68A3CBFB-41CE-F424-F943-63D11BD7A578}"/>
          </ac:inkMkLst>
        </pc:inkChg>
        <pc:inkChg chg="add">
          <ac:chgData name="Sitikantha Roy" userId="5c34ad6b-a65c-4545-97dc-28e5d0ddb239" providerId="ADAL" clId="{11CA5D46-D3E5-4D4B-A19D-78A5291A4B78}" dt="2023-04-24T15:37:03.373" v="2298" actId="9405"/>
          <ac:inkMkLst>
            <pc:docMk/>
            <pc:sldMk cId="2222474114" sldId="602"/>
            <ac:inkMk id="3" creationId="{A5D0E09C-EC81-CDED-90B9-91CB7D164A8C}"/>
          </ac:inkMkLst>
        </pc:inkChg>
        <pc:inkChg chg="add mod">
          <ac:chgData name="Sitikantha Roy" userId="5c34ad6b-a65c-4545-97dc-28e5d0ddb239" providerId="ADAL" clId="{11CA5D46-D3E5-4D4B-A19D-78A5291A4B78}" dt="2023-04-24T15:37:10.775" v="2301"/>
          <ac:inkMkLst>
            <pc:docMk/>
            <pc:sldMk cId="2222474114" sldId="602"/>
            <ac:inkMk id="4" creationId="{FB97E689-9B26-E1E6-DE04-0BF2BBFA324D}"/>
          </ac:inkMkLst>
        </pc:inkChg>
        <pc:inkChg chg="add mod">
          <ac:chgData name="Sitikantha Roy" userId="5c34ad6b-a65c-4545-97dc-28e5d0ddb239" providerId="ADAL" clId="{11CA5D46-D3E5-4D4B-A19D-78A5291A4B78}" dt="2023-04-24T15:37:10.775" v="2301"/>
          <ac:inkMkLst>
            <pc:docMk/>
            <pc:sldMk cId="2222474114" sldId="602"/>
            <ac:inkMk id="5" creationId="{3F0B07DC-6116-DA80-B33A-3953A15FCCD7}"/>
          </ac:inkMkLst>
        </pc:inkChg>
        <pc:inkChg chg="add mod">
          <ac:chgData name="Sitikantha Roy" userId="5c34ad6b-a65c-4545-97dc-28e5d0ddb239" providerId="ADAL" clId="{11CA5D46-D3E5-4D4B-A19D-78A5291A4B78}" dt="2023-04-24T15:37:14.280" v="2304"/>
          <ac:inkMkLst>
            <pc:docMk/>
            <pc:sldMk cId="2222474114" sldId="602"/>
            <ac:inkMk id="7" creationId="{3EB8EF87-E9A6-8B43-E07F-A53D329C6AE8}"/>
          </ac:inkMkLst>
        </pc:inkChg>
        <pc:inkChg chg="add mod">
          <ac:chgData name="Sitikantha Roy" userId="5c34ad6b-a65c-4545-97dc-28e5d0ddb239" providerId="ADAL" clId="{11CA5D46-D3E5-4D4B-A19D-78A5291A4B78}" dt="2023-04-24T15:37:14.280" v="2304"/>
          <ac:inkMkLst>
            <pc:docMk/>
            <pc:sldMk cId="2222474114" sldId="602"/>
            <ac:inkMk id="8" creationId="{CE841944-51D4-8CD3-C2C1-7D1D3FC80A99}"/>
          </ac:inkMkLst>
        </pc:inkChg>
        <pc:inkChg chg="add mod">
          <ac:chgData name="Sitikantha Roy" userId="5c34ad6b-a65c-4545-97dc-28e5d0ddb239" providerId="ADAL" clId="{11CA5D46-D3E5-4D4B-A19D-78A5291A4B78}" dt="2023-04-24T15:37:17.545" v="2307"/>
          <ac:inkMkLst>
            <pc:docMk/>
            <pc:sldMk cId="2222474114" sldId="602"/>
            <ac:inkMk id="11" creationId="{17ACF062-CF63-7D0E-87D2-9AFA2E269B0B}"/>
          </ac:inkMkLst>
        </pc:inkChg>
        <pc:inkChg chg="add mod">
          <ac:chgData name="Sitikantha Roy" userId="5c34ad6b-a65c-4545-97dc-28e5d0ddb239" providerId="ADAL" clId="{11CA5D46-D3E5-4D4B-A19D-78A5291A4B78}" dt="2023-04-24T15:37:17.545" v="2307"/>
          <ac:inkMkLst>
            <pc:docMk/>
            <pc:sldMk cId="2222474114" sldId="602"/>
            <ac:inkMk id="12" creationId="{4FC22D9D-E502-7C95-59F4-478E8D0F9A71}"/>
          </ac:inkMkLst>
        </pc:inkChg>
        <pc:inkChg chg="add mod">
          <ac:chgData name="Sitikantha Roy" userId="5c34ad6b-a65c-4545-97dc-28e5d0ddb239" providerId="ADAL" clId="{11CA5D46-D3E5-4D4B-A19D-78A5291A4B78}" dt="2023-04-24T15:37:20.479" v="2311"/>
          <ac:inkMkLst>
            <pc:docMk/>
            <pc:sldMk cId="2222474114" sldId="602"/>
            <ac:inkMk id="14" creationId="{AA7F9DB1-A290-6236-9B23-AFEBDE388F79}"/>
          </ac:inkMkLst>
        </pc:inkChg>
        <pc:inkChg chg="add mod">
          <ac:chgData name="Sitikantha Roy" userId="5c34ad6b-a65c-4545-97dc-28e5d0ddb239" providerId="ADAL" clId="{11CA5D46-D3E5-4D4B-A19D-78A5291A4B78}" dt="2023-04-24T15:37:20.479" v="2311"/>
          <ac:inkMkLst>
            <pc:docMk/>
            <pc:sldMk cId="2222474114" sldId="602"/>
            <ac:inkMk id="15" creationId="{0DDFF813-16B9-04AA-F96E-C861D5A8DC2D}"/>
          </ac:inkMkLst>
        </pc:inkChg>
        <pc:inkChg chg="add mod">
          <ac:chgData name="Sitikantha Roy" userId="5c34ad6b-a65c-4545-97dc-28e5d0ddb239" providerId="ADAL" clId="{11CA5D46-D3E5-4D4B-A19D-78A5291A4B78}" dt="2023-04-24T15:37:20.479" v="2311"/>
          <ac:inkMkLst>
            <pc:docMk/>
            <pc:sldMk cId="2222474114" sldId="602"/>
            <ac:inkMk id="16" creationId="{060195F7-1A40-B2FA-D91F-A757FC303534}"/>
          </ac:inkMkLst>
        </pc:inkChg>
        <pc:inkChg chg="add mod">
          <ac:chgData name="Sitikantha Roy" userId="5c34ad6b-a65c-4545-97dc-28e5d0ddb239" providerId="ADAL" clId="{11CA5D46-D3E5-4D4B-A19D-78A5291A4B78}" dt="2023-04-24T15:37:27.709" v="2314"/>
          <ac:inkMkLst>
            <pc:docMk/>
            <pc:sldMk cId="2222474114" sldId="602"/>
            <ac:inkMk id="18" creationId="{DD908761-7BD0-B6E6-E703-E15938967FE0}"/>
          </ac:inkMkLst>
        </pc:inkChg>
        <pc:inkChg chg="add mod">
          <ac:chgData name="Sitikantha Roy" userId="5c34ad6b-a65c-4545-97dc-28e5d0ddb239" providerId="ADAL" clId="{11CA5D46-D3E5-4D4B-A19D-78A5291A4B78}" dt="2023-04-24T15:37:27.709" v="2314"/>
          <ac:inkMkLst>
            <pc:docMk/>
            <pc:sldMk cId="2222474114" sldId="602"/>
            <ac:inkMk id="19" creationId="{87D0C5DF-ACF8-11DF-0468-65364FE925AD}"/>
          </ac:inkMkLst>
        </pc:inkChg>
      </pc:sldChg>
      <pc:sldChg chg="delSp mod">
        <pc:chgData name="Sitikantha Roy" userId="5c34ad6b-a65c-4545-97dc-28e5d0ddb239" providerId="ADAL" clId="{11CA5D46-D3E5-4D4B-A19D-78A5291A4B78}" dt="2023-04-20T05:50:50.451" v="1811" actId="478"/>
        <pc:sldMkLst>
          <pc:docMk/>
          <pc:sldMk cId="1169842441" sldId="603"/>
        </pc:sldMkLst>
        <pc:spChg chg="del">
          <ac:chgData name="Sitikantha Roy" userId="5c34ad6b-a65c-4545-97dc-28e5d0ddb239" providerId="ADAL" clId="{11CA5D46-D3E5-4D4B-A19D-78A5291A4B78}" dt="2023-04-20T05:50:50.451" v="1811" actId="478"/>
          <ac:spMkLst>
            <pc:docMk/>
            <pc:sldMk cId="1169842441" sldId="603"/>
            <ac:spMk id="4" creationId="{00000000-0000-0000-0000-000000000000}"/>
          </ac:spMkLst>
        </pc:spChg>
      </pc:sldChg>
      <pc:sldChg chg="delSp mod">
        <pc:chgData name="Sitikantha Roy" userId="5c34ad6b-a65c-4545-97dc-28e5d0ddb239" providerId="ADAL" clId="{11CA5D46-D3E5-4D4B-A19D-78A5291A4B78}" dt="2023-04-20T05:50:57.230" v="1812" actId="478"/>
        <pc:sldMkLst>
          <pc:docMk/>
          <pc:sldMk cId="2983872304" sldId="604"/>
        </pc:sldMkLst>
        <pc:spChg chg="del">
          <ac:chgData name="Sitikantha Roy" userId="5c34ad6b-a65c-4545-97dc-28e5d0ddb239" providerId="ADAL" clId="{11CA5D46-D3E5-4D4B-A19D-78A5291A4B78}" dt="2023-04-20T05:50:57.230" v="1812" actId="478"/>
          <ac:spMkLst>
            <pc:docMk/>
            <pc:sldMk cId="2983872304" sldId="604"/>
            <ac:spMk id="4" creationId="{00000000-0000-0000-0000-000000000000}"/>
          </ac:spMkLst>
        </pc:spChg>
      </pc:sldChg>
      <pc:sldChg chg="delSp mod">
        <pc:chgData name="Sitikantha Roy" userId="5c34ad6b-a65c-4545-97dc-28e5d0ddb239" providerId="ADAL" clId="{11CA5D46-D3E5-4D4B-A19D-78A5291A4B78}" dt="2023-04-20T05:51:03.926" v="1813" actId="478"/>
        <pc:sldMkLst>
          <pc:docMk/>
          <pc:sldMk cId="921907687" sldId="605"/>
        </pc:sldMkLst>
        <pc:spChg chg="del">
          <ac:chgData name="Sitikantha Roy" userId="5c34ad6b-a65c-4545-97dc-28e5d0ddb239" providerId="ADAL" clId="{11CA5D46-D3E5-4D4B-A19D-78A5291A4B78}" dt="2023-04-20T05:51:03.926" v="1813" actId="478"/>
          <ac:spMkLst>
            <pc:docMk/>
            <pc:sldMk cId="921907687" sldId="605"/>
            <ac:spMk id="4" creationId="{00000000-0000-0000-0000-000000000000}"/>
          </ac:spMkLst>
        </pc:spChg>
      </pc:sldChg>
      <pc:sldChg chg="delSp mod">
        <pc:chgData name="Sitikantha Roy" userId="5c34ad6b-a65c-4545-97dc-28e5d0ddb239" providerId="ADAL" clId="{11CA5D46-D3E5-4D4B-A19D-78A5291A4B78}" dt="2023-04-20T05:51:09.970" v="1814" actId="478"/>
        <pc:sldMkLst>
          <pc:docMk/>
          <pc:sldMk cId="2097091063" sldId="606"/>
        </pc:sldMkLst>
        <pc:spChg chg="del">
          <ac:chgData name="Sitikantha Roy" userId="5c34ad6b-a65c-4545-97dc-28e5d0ddb239" providerId="ADAL" clId="{11CA5D46-D3E5-4D4B-A19D-78A5291A4B78}" dt="2023-04-20T05:51:09.970" v="1814" actId="478"/>
          <ac:spMkLst>
            <pc:docMk/>
            <pc:sldMk cId="2097091063" sldId="606"/>
            <ac:spMk id="4" creationId="{00000000-0000-0000-0000-000000000000}"/>
          </ac:spMkLst>
        </pc:spChg>
      </pc:sldChg>
      <pc:sldChg chg="delSp mod">
        <pc:chgData name="Sitikantha Roy" userId="5c34ad6b-a65c-4545-97dc-28e5d0ddb239" providerId="ADAL" clId="{11CA5D46-D3E5-4D4B-A19D-78A5291A4B78}" dt="2023-04-20T05:51:15.811" v="1815" actId="478"/>
        <pc:sldMkLst>
          <pc:docMk/>
          <pc:sldMk cId="2916836844" sldId="607"/>
        </pc:sldMkLst>
        <pc:spChg chg="del">
          <ac:chgData name="Sitikantha Roy" userId="5c34ad6b-a65c-4545-97dc-28e5d0ddb239" providerId="ADAL" clId="{11CA5D46-D3E5-4D4B-A19D-78A5291A4B78}" dt="2023-04-20T05:51:15.811" v="1815" actId="478"/>
          <ac:spMkLst>
            <pc:docMk/>
            <pc:sldMk cId="2916836844" sldId="607"/>
            <ac:spMk id="4" creationId="{00000000-0000-0000-0000-000000000000}"/>
          </ac:spMkLst>
        </pc:spChg>
      </pc:sldChg>
      <pc:sldChg chg="delSp mod">
        <pc:chgData name="Sitikantha Roy" userId="5c34ad6b-a65c-4545-97dc-28e5d0ddb239" providerId="ADAL" clId="{11CA5D46-D3E5-4D4B-A19D-78A5291A4B78}" dt="2023-04-20T05:51:21.708" v="1816" actId="478"/>
        <pc:sldMkLst>
          <pc:docMk/>
          <pc:sldMk cId="254246274" sldId="608"/>
        </pc:sldMkLst>
        <pc:spChg chg="del">
          <ac:chgData name="Sitikantha Roy" userId="5c34ad6b-a65c-4545-97dc-28e5d0ddb239" providerId="ADAL" clId="{11CA5D46-D3E5-4D4B-A19D-78A5291A4B78}" dt="2023-04-20T05:51:21.708" v="1816" actId="478"/>
          <ac:spMkLst>
            <pc:docMk/>
            <pc:sldMk cId="254246274" sldId="608"/>
            <ac:spMk id="4" creationId="{00000000-0000-0000-0000-000000000000}"/>
          </ac:spMkLst>
        </pc:spChg>
      </pc:sldChg>
      <pc:sldChg chg="delSp mod">
        <pc:chgData name="Sitikantha Roy" userId="5c34ad6b-a65c-4545-97dc-28e5d0ddb239" providerId="ADAL" clId="{11CA5D46-D3E5-4D4B-A19D-78A5291A4B78}" dt="2023-04-20T05:51:57.520" v="1820" actId="478"/>
        <pc:sldMkLst>
          <pc:docMk/>
          <pc:sldMk cId="2846728274" sldId="610"/>
        </pc:sldMkLst>
        <pc:spChg chg="del">
          <ac:chgData name="Sitikantha Roy" userId="5c34ad6b-a65c-4545-97dc-28e5d0ddb239" providerId="ADAL" clId="{11CA5D46-D3E5-4D4B-A19D-78A5291A4B78}" dt="2023-04-20T05:51:57.520" v="1820" actId="478"/>
          <ac:spMkLst>
            <pc:docMk/>
            <pc:sldMk cId="2846728274" sldId="610"/>
            <ac:spMk id="4" creationId="{00000000-0000-0000-0000-000000000000}"/>
          </ac:spMkLst>
        </pc:spChg>
      </pc:sldChg>
      <pc:sldChg chg="delSp mod">
        <pc:chgData name="Sitikantha Roy" userId="5c34ad6b-a65c-4545-97dc-28e5d0ddb239" providerId="ADAL" clId="{11CA5D46-D3E5-4D4B-A19D-78A5291A4B78}" dt="2023-04-20T06:01:20.431" v="1821" actId="478"/>
        <pc:sldMkLst>
          <pc:docMk/>
          <pc:sldMk cId="1245884379" sldId="613"/>
        </pc:sldMkLst>
        <pc:spChg chg="del">
          <ac:chgData name="Sitikantha Roy" userId="5c34ad6b-a65c-4545-97dc-28e5d0ddb239" providerId="ADAL" clId="{11CA5D46-D3E5-4D4B-A19D-78A5291A4B78}" dt="2023-04-20T06:01:20.431" v="1821" actId="478"/>
          <ac:spMkLst>
            <pc:docMk/>
            <pc:sldMk cId="1245884379" sldId="613"/>
            <ac:spMk id="4" creationId="{00000000-0000-0000-0000-000000000000}"/>
          </ac:spMkLst>
        </pc:spChg>
      </pc:sldChg>
      <pc:sldChg chg="del">
        <pc:chgData name="Sitikantha Roy" userId="5c34ad6b-a65c-4545-97dc-28e5d0ddb239" providerId="ADAL" clId="{11CA5D46-D3E5-4D4B-A19D-78A5291A4B78}" dt="2023-04-03T06:13:10.537" v="467" actId="2696"/>
        <pc:sldMkLst>
          <pc:docMk/>
          <pc:sldMk cId="322763564" sldId="615"/>
        </pc:sldMkLst>
      </pc:sldChg>
      <pc:sldChg chg="delSp mod ord">
        <pc:chgData name="Sitikantha Roy" userId="5c34ad6b-a65c-4545-97dc-28e5d0ddb239" providerId="ADAL" clId="{11CA5D46-D3E5-4D4B-A19D-78A5291A4B78}" dt="2023-04-03T06:59:51.268" v="1516" actId="478"/>
        <pc:sldMkLst>
          <pc:docMk/>
          <pc:sldMk cId="2651972344" sldId="616"/>
        </pc:sldMkLst>
        <pc:spChg chg="del">
          <ac:chgData name="Sitikantha Roy" userId="5c34ad6b-a65c-4545-97dc-28e5d0ddb239" providerId="ADAL" clId="{11CA5D46-D3E5-4D4B-A19D-78A5291A4B78}" dt="2023-04-03T06:59:51.268" v="1516" actId="478"/>
          <ac:spMkLst>
            <pc:docMk/>
            <pc:sldMk cId="2651972344" sldId="616"/>
            <ac:spMk id="20" creationId="{00000000-0000-0000-0000-000000000000}"/>
          </ac:spMkLst>
        </pc:spChg>
      </pc:sldChg>
      <pc:sldChg chg="addSp delSp modSp mod">
        <pc:chgData name="Sitikantha Roy" userId="5c34ad6b-a65c-4545-97dc-28e5d0ddb239" providerId="ADAL" clId="{11CA5D46-D3E5-4D4B-A19D-78A5291A4B78}" dt="2023-04-08T04:50:32.803" v="1740" actId="20577"/>
        <pc:sldMkLst>
          <pc:docMk/>
          <pc:sldMk cId="1996924987" sldId="620"/>
        </pc:sldMkLst>
        <pc:spChg chg="del">
          <ac:chgData name="Sitikantha Roy" userId="5c34ad6b-a65c-4545-97dc-28e5d0ddb239" providerId="ADAL" clId="{11CA5D46-D3E5-4D4B-A19D-78A5291A4B78}" dt="2023-04-03T06:17:44.134" v="473" actId="478"/>
          <ac:spMkLst>
            <pc:docMk/>
            <pc:sldMk cId="1996924987" sldId="620"/>
            <ac:spMk id="4" creationId="{00000000-0000-0000-0000-000000000000}"/>
          </ac:spMkLst>
        </pc:spChg>
        <pc:spChg chg="add del mod">
          <ac:chgData name="Sitikantha Roy" userId="5c34ad6b-a65c-4545-97dc-28e5d0ddb239" providerId="ADAL" clId="{11CA5D46-D3E5-4D4B-A19D-78A5291A4B78}" dt="2023-04-03T06:17:44.164" v="475"/>
          <ac:spMkLst>
            <pc:docMk/>
            <pc:sldMk cId="1996924987" sldId="620"/>
            <ac:spMk id="6" creationId="{204AA16C-9222-4AB5-AE44-E27501A3939D}"/>
          </ac:spMkLst>
        </pc:spChg>
        <pc:spChg chg="add mod">
          <ac:chgData name="Sitikantha Roy" userId="5c34ad6b-a65c-4545-97dc-28e5d0ddb239" providerId="ADAL" clId="{11CA5D46-D3E5-4D4B-A19D-78A5291A4B78}" dt="2023-04-08T04:50:32.803" v="1740" actId="20577"/>
          <ac:spMkLst>
            <pc:docMk/>
            <pc:sldMk cId="1996924987" sldId="620"/>
            <ac:spMk id="7" creationId="{2C995921-B80F-3905-BD24-8569FA28E51F}"/>
          </ac:spMkLst>
        </pc:spChg>
      </pc:sldChg>
      <pc:sldChg chg="delSp mod">
        <pc:chgData name="Sitikantha Roy" userId="5c34ad6b-a65c-4545-97dc-28e5d0ddb239" providerId="ADAL" clId="{11CA5D46-D3E5-4D4B-A19D-78A5291A4B78}" dt="2023-04-03T07:00:07.243" v="1518" actId="478"/>
        <pc:sldMkLst>
          <pc:docMk/>
          <pc:sldMk cId="718632839" sldId="622"/>
        </pc:sldMkLst>
        <pc:spChg chg="del">
          <ac:chgData name="Sitikantha Roy" userId="5c34ad6b-a65c-4545-97dc-28e5d0ddb239" providerId="ADAL" clId="{11CA5D46-D3E5-4D4B-A19D-78A5291A4B78}" dt="2023-04-03T07:00:07.243" v="1518" actId="478"/>
          <ac:spMkLst>
            <pc:docMk/>
            <pc:sldMk cId="718632839" sldId="622"/>
            <ac:spMk id="4" creationId="{00000000-0000-0000-0000-000000000000}"/>
          </ac:spMkLst>
        </pc:spChg>
      </pc:sldChg>
      <pc:sldChg chg="delSp mod">
        <pc:chgData name="Sitikantha Roy" userId="5c34ad6b-a65c-4545-97dc-28e5d0ddb239" providerId="ADAL" clId="{11CA5D46-D3E5-4D4B-A19D-78A5291A4B78}" dt="2023-04-24T15:39:36.824" v="2316" actId="478"/>
        <pc:sldMkLst>
          <pc:docMk/>
          <pc:sldMk cId="1747429160" sldId="623"/>
        </pc:sldMkLst>
        <pc:spChg chg="del">
          <ac:chgData name="Sitikantha Roy" userId="5c34ad6b-a65c-4545-97dc-28e5d0ddb239" providerId="ADAL" clId="{11CA5D46-D3E5-4D4B-A19D-78A5291A4B78}" dt="2023-04-24T15:39:36.824" v="2316" actId="478"/>
          <ac:spMkLst>
            <pc:docMk/>
            <pc:sldMk cId="1747429160" sldId="623"/>
            <ac:spMk id="4" creationId="{00000000-0000-0000-0000-000000000000}"/>
          </ac:spMkLst>
        </pc:spChg>
      </pc:sldChg>
      <pc:sldChg chg="delSp mod">
        <pc:chgData name="Sitikantha Roy" userId="5c34ad6b-a65c-4545-97dc-28e5d0ddb239" providerId="ADAL" clId="{11CA5D46-D3E5-4D4B-A19D-78A5291A4B78}" dt="2023-04-24T15:39:41.125" v="2317" actId="478"/>
        <pc:sldMkLst>
          <pc:docMk/>
          <pc:sldMk cId="55535748" sldId="624"/>
        </pc:sldMkLst>
        <pc:spChg chg="del">
          <ac:chgData name="Sitikantha Roy" userId="5c34ad6b-a65c-4545-97dc-28e5d0ddb239" providerId="ADAL" clId="{11CA5D46-D3E5-4D4B-A19D-78A5291A4B78}" dt="2023-04-24T15:39:41.125" v="2317" actId="478"/>
          <ac:spMkLst>
            <pc:docMk/>
            <pc:sldMk cId="55535748" sldId="624"/>
            <ac:spMk id="4" creationId="{00000000-0000-0000-0000-000000000000}"/>
          </ac:spMkLst>
        </pc:spChg>
      </pc:sldChg>
      <pc:sldChg chg="delSp mod">
        <pc:chgData name="Sitikantha Roy" userId="5c34ad6b-a65c-4545-97dc-28e5d0ddb239" providerId="ADAL" clId="{11CA5D46-D3E5-4D4B-A19D-78A5291A4B78}" dt="2023-04-24T15:39:49.003" v="2318" actId="478"/>
        <pc:sldMkLst>
          <pc:docMk/>
          <pc:sldMk cId="1381413838" sldId="625"/>
        </pc:sldMkLst>
        <pc:spChg chg="del">
          <ac:chgData name="Sitikantha Roy" userId="5c34ad6b-a65c-4545-97dc-28e5d0ddb239" providerId="ADAL" clId="{11CA5D46-D3E5-4D4B-A19D-78A5291A4B78}" dt="2023-04-24T15:39:49.003" v="2318" actId="478"/>
          <ac:spMkLst>
            <pc:docMk/>
            <pc:sldMk cId="1381413838" sldId="625"/>
            <ac:spMk id="4" creationId="{00000000-0000-0000-0000-000000000000}"/>
          </ac:spMkLst>
        </pc:spChg>
      </pc:sldChg>
      <pc:sldChg chg="delSp mod">
        <pc:chgData name="Sitikantha Roy" userId="5c34ad6b-a65c-4545-97dc-28e5d0ddb239" providerId="ADAL" clId="{11CA5D46-D3E5-4D4B-A19D-78A5291A4B78}" dt="2023-04-24T15:39:54.009" v="2319" actId="478"/>
        <pc:sldMkLst>
          <pc:docMk/>
          <pc:sldMk cId="976667549" sldId="626"/>
        </pc:sldMkLst>
        <pc:spChg chg="del">
          <ac:chgData name="Sitikantha Roy" userId="5c34ad6b-a65c-4545-97dc-28e5d0ddb239" providerId="ADAL" clId="{11CA5D46-D3E5-4D4B-A19D-78A5291A4B78}" dt="2023-04-24T15:39:54.009" v="2319" actId="478"/>
          <ac:spMkLst>
            <pc:docMk/>
            <pc:sldMk cId="976667549" sldId="626"/>
            <ac:spMk id="4" creationId="{00000000-0000-0000-0000-000000000000}"/>
          </ac:spMkLst>
        </pc:spChg>
      </pc:sldChg>
      <pc:sldChg chg="delSp mod">
        <pc:chgData name="Sitikantha Roy" userId="5c34ad6b-a65c-4545-97dc-28e5d0ddb239" providerId="ADAL" clId="{11CA5D46-D3E5-4D4B-A19D-78A5291A4B78}" dt="2023-04-24T15:39:59.792" v="2320" actId="478"/>
        <pc:sldMkLst>
          <pc:docMk/>
          <pc:sldMk cId="1633982022" sldId="627"/>
        </pc:sldMkLst>
        <pc:spChg chg="del">
          <ac:chgData name="Sitikantha Roy" userId="5c34ad6b-a65c-4545-97dc-28e5d0ddb239" providerId="ADAL" clId="{11CA5D46-D3E5-4D4B-A19D-78A5291A4B78}" dt="2023-04-24T15:39:59.792" v="2320" actId="478"/>
          <ac:spMkLst>
            <pc:docMk/>
            <pc:sldMk cId="1633982022" sldId="627"/>
            <ac:spMk id="4" creationId="{00000000-0000-0000-0000-000000000000}"/>
          </ac:spMkLst>
        </pc:spChg>
      </pc:sldChg>
      <pc:sldChg chg="delSp mod">
        <pc:chgData name="Sitikantha Roy" userId="5c34ad6b-a65c-4545-97dc-28e5d0ddb239" providerId="ADAL" clId="{11CA5D46-D3E5-4D4B-A19D-78A5291A4B78}" dt="2023-04-24T15:40:04.123" v="2321" actId="478"/>
        <pc:sldMkLst>
          <pc:docMk/>
          <pc:sldMk cId="314965918" sldId="628"/>
        </pc:sldMkLst>
        <pc:spChg chg="del">
          <ac:chgData name="Sitikantha Roy" userId="5c34ad6b-a65c-4545-97dc-28e5d0ddb239" providerId="ADAL" clId="{11CA5D46-D3E5-4D4B-A19D-78A5291A4B78}" dt="2023-04-24T15:40:04.123" v="2321" actId="478"/>
          <ac:spMkLst>
            <pc:docMk/>
            <pc:sldMk cId="314965918" sldId="628"/>
            <ac:spMk id="4" creationId="{00000000-0000-0000-0000-000000000000}"/>
          </ac:spMkLst>
        </pc:spChg>
      </pc:sldChg>
      <pc:sldChg chg="delSp del mod">
        <pc:chgData name="Sitikantha Roy" userId="5c34ad6b-a65c-4545-97dc-28e5d0ddb239" providerId="ADAL" clId="{11CA5D46-D3E5-4D4B-A19D-78A5291A4B78}" dt="2023-04-24T15:40:30.607" v="2331" actId="47"/>
        <pc:sldMkLst>
          <pc:docMk/>
          <pc:sldMk cId="1188952435" sldId="629"/>
        </pc:sldMkLst>
        <pc:spChg chg="del">
          <ac:chgData name="Sitikantha Roy" userId="5c34ad6b-a65c-4545-97dc-28e5d0ddb239" providerId="ADAL" clId="{11CA5D46-D3E5-4D4B-A19D-78A5291A4B78}" dt="2023-04-20T06:01:56.750" v="1822" actId="478"/>
          <ac:spMkLst>
            <pc:docMk/>
            <pc:sldMk cId="1188952435" sldId="629"/>
            <ac:spMk id="4" creationId="{00000000-0000-0000-0000-000000000000}"/>
          </ac:spMkLst>
        </pc:spChg>
      </pc:sldChg>
      <pc:sldChg chg="delSp modSp mod">
        <pc:chgData name="Sitikantha Roy" userId="5c34ad6b-a65c-4545-97dc-28e5d0ddb239" providerId="ADAL" clId="{11CA5D46-D3E5-4D4B-A19D-78A5291A4B78}" dt="2023-04-23T15:26:09.925" v="2251" actId="5793"/>
        <pc:sldMkLst>
          <pc:docMk/>
          <pc:sldMk cId="725336669" sldId="633"/>
        </pc:sldMkLst>
        <pc:spChg chg="mod">
          <ac:chgData name="Sitikantha Roy" userId="5c34ad6b-a65c-4545-97dc-28e5d0ddb239" providerId="ADAL" clId="{11CA5D46-D3E5-4D4B-A19D-78A5291A4B78}" dt="2023-04-23T15:26:09.925" v="2251" actId="5793"/>
          <ac:spMkLst>
            <pc:docMk/>
            <pc:sldMk cId="725336669" sldId="633"/>
            <ac:spMk id="3" creationId="{00000000-0000-0000-0000-000000000000}"/>
          </ac:spMkLst>
        </pc:spChg>
        <pc:spChg chg="del">
          <ac:chgData name="Sitikantha Roy" userId="5c34ad6b-a65c-4545-97dc-28e5d0ddb239" providerId="ADAL" clId="{11CA5D46-D3E5-4D4B-A19D-78A5291A4B78}" dt="2023-04-20T05:51:27.786" v="1817" actId="478"/>
          <ac:spMkLst>
            <pc:docMk/>
            <pc:sldMk cId="725336669" sldId="633"/>
            <ac:spMk id="4" creationId="{00000000-0000-0000-0000-000000000000}"/>
          </ac:spMkLst>
        </pc:spChg>
      </pc:sldChg>
      <pc:sldChg chg="delSp mod">
        <pc:chgData name="Sitikantha Roy" userId="5c34ad6b-a65c-4545-97dc-28e5d0ddb239" providerId="ADAL" clId="{11CA5D46-D3E5-4D4B-A19D-78A5291A4B78}" dt="2023-04-20T05:51:33.974" v="1818" actId="478"/>
        <pc:sldMkLst>
          <pc:docMk/>
          <pc:sldMk cId="1610022583" sldId="634"/>
        </pc:sldMkLst>
        <pc:spChg chg="del">
          <ac:chgData name="Sitikantha Roy" userId="5c34ad6b-a65c-4545-97dc-28e5d0ddb239" providerId="ADAL" clId="{11CA5D46-D3E5-4D4B-A19D-78A5291A4B78}" dt="2023-04-20T05:51:33.974" v="1818" actId="478"/>
          <ac:spMkLst>
            <pc:docMk/>
            <pc:sldMk cId="1610022583" sldId="634"/>
            <ac:spMk id="4" creationId="{00000000-0000-0000-0000-000000000000}"/>
          </ac:spMkLst>
        </pc:spChg>
      </pc:sldChg>
      <pc:sldChg chg="delSp mod modShow">
        <pc:chgData name="Sitikantha Roy" userId="5c34ad6b-a65c-4545-97dc-28e5d0ddb239" providerId="ADAL" clId="{11CA5D46-D3E5-4D4B-A19D-78A5291A4B78}" dt="2023-04-23T17:30:25.219" v="2258" actId="729"/>
        <pc:sldMkLst>
          <pc:docMk/>
          <pc:sldMk cId="2795173754" sldId="635"/>
        </pc:sldMkLst>
        <pc:spChg chg="del">
          <ac:chgData name="Sitikantha Roy" userId="5c34ad6b-a65c-4545-97dc-28e5d0ddb239" providerId="ADAL" clId="{11CA5D46-D3E5-4D4B-A19D-78A5291A4B78}" dt="2023-04-20T05:51:51.673" v="1819" actId="478"/>
          <ac:spMkLst>
            <pc:docMk/>
            <pc:sldMk cId="2795173754" sldId="635"/>
            <ac:spMk id="4" creationId="{00000000-0000-0000-0000-000000000000}"/>
          </ac:spMkLst>
        </pc:spChg>
      </pc:sldChg>
      <pc:sldChg chg="delSp modSp mod">
        <pc:chgData name="Sitikantha Roy" userId="5c34ad6b-a65c-4545-97dc-28e5d0ddb239" providerId="ADAL" clId="{11CA5D46-D3E5-4D4B-A19D-78A5291A4B78}" dt="2023-04-03T04:06:54.136" v="332" actId="478"/>
        <pc:sldMkLst>
          <pc:docMk/>
          <pc:sldMk cId="2206711828" sldId="638"/>
        </pc:sldMkLst>
        <pc:spChg chg="del mod">
          <ac:chgData name="Sitikantha Roy" userId="5c34ad6b-a65c-4545-97dc-28e5d0ddb239" providerId="ADAL" clId="{11CA5D46-D3E5-4D4B-A19D-78A5291A4B78}" dt="2023-04-03T04:06:54.136" v="332" actId="478"/>
          <ac:spMkLst>
            <pc:docMk/>
            <pc:sldMk cId="2206711828" sldId="638"/>
            <ac:spMk id="4" creationId="{00000000-0000-0000-0000-000000000000}"/>
          </ac:spMkLst>
        </pc:spChg>
      </pc:sldChg>
      <pc:sldChg chg="del">
        <pc:chgData name="Sitikantha Roy" userId="5c34ad6b-a65c-4545-97dc-28e5d0ddb239" providerId="ADAL" clId="{11CA5D46-D3E5-4D4B-A19D-78A5291A4B78}" dt="2023-04-03T02:06:42.432" v="1" actId="2696"/>
        <pc:sldMkLst>
          <pc:docMk/>
          <pc:sldMk cId="2620306315" sldId="1596"/>
        </pc:sldMkLst>
      </pc:sldChg>
      <pc:sldChg chg="del">
        <pc:chgData name="Sitikantha Roy" userId="5c34ad6b-a65c-4545-97dc-28e5d0ddb239" providerId="ADAL" clId="{11CA5D46-D3E5-4D4B-A19D-78A5291A4B78}" dt="2023-04-03T02:06:37.694" v="0" actId="2696"/>
        <pc:sldMkLst>
          <pc:docMk/>
          <pc:sldMk cId="4033139287" sldId="2340"/>
        </pc:sldMkLst>
      </pc:sldChg>
      <pc:sldChg chg="delSp mod">
        <pc:chgData name="Sitikantha Roy" userId="5c34ad6b-a65c-4545-97dc-28e5d0ddb239" providerId="ADAL" clId="{11CA5D46-D3E5-4D4B-A19D-78A5291A4B78}" dt="2023-04-03T07:18:18.176" v="1682" actId="478"/>
        <pc:sldMkLst>
          <pc:docMk/>
          <pc:sldMk cId="3089805476" sldId="2364"/>
        </pc:sldMkLst>
        <pc:spChg chg="del">
          <ac:chgData name="Sitikantha Roy" userId="5c34ad6b-a65c-4545-97dc-28e5d0ddb239" providerId="ADAL" clId="{11CA5D46-D3E5-4D4B-A19D-78A5291A4B78}" dt="2023-04-03T07:18:18.176" v="1682" actId="478"/>
          <ac:spMkLst>
            <pc:docMk/>
            <pc:sldMk cId="3089805476" sldId="2364"/>
            <ac:spMk id="4" creationId="{00000000-0000-0000-0000-000000000000}"/>
          </ac:spMkLst>
        </pc:spChg>
      </pc:sldChg>
      <pc:sldChg chg="delSp mod">
        <pc:chgData name="Sitikantha Roy" userId="5c34ad6b-a65c-4545-97dc-28e5d0ddb239" providerId="ADAL" clId="{11CA5D46-D3E5-4D4B-A19D-78A5291A4B78}" dt="2023-04-24T15:39:32.382" v="2315" actId="478"/>
        <pc:sldMkLst>
          <pc:docMk/>
          <pc:sldMk cId="2048369223" sldId="2369"/>
        </pc:sldMkLst>
        <pc:spChg chg="del">
          <ac:chgData name="Sitikantha Roy" userId="5c34ad6b-a65c-4545-97dc-28e5d0ddb239" providerId="ADAL" clId="{11CA5D46-D3E5-4D4B-A19D-78A5291A4B78}" dt="2023-04-24T15:39:32.382" v="2315" actId="478"/>
          <ac:spMkLst>
            <pc:docMk/>
            <pc:sldMk cId="2048369223" sldId="2369"/>
            <ac:spMk id="4" creationId="{00000000-0000-0000-0000-000000000000}"/>
          </ac:spMkLst>
        </pc:spChg>
      </pc:sldChg>
      <pc:sldChg chg="delSp mod">
        <pc:chgData name="Sitikantha Roy" userId="5c34ad6b-a65c-4545-97dc-28e5d0ddb239" providerId="ADAL" clId="{11CA5D46-D3E5-4D4B-A19D-78A5291A4B78}" dt="2023-04-03T07:00:02.634" v="1517" actId="478"/>
        <pc:sldMkLst>
          <pc:docMk/>
          <pc:sldMk cId="2688658761" sldId="2370"/>
        </pc:sldMkLst>
        <pc:spChg chg="del">
          <ac:chgData name="Sitikantha Roy" userId="5c34ad6b-a65c-4545-97dc-28e5d0ddb239" providerId="ADAL" clId="{11CA5D46-D3E5-4D4B-A19D-78A5291A4B78}" dt="2023-04-03T07:00:02.634" v="1517" actId="478"/>
          <ac:spMkLst>
            <pc:docMk/>
            <pc:sldMk cId="2688658761" sldId="2370"/>
            <ac:spMk id="4" creationId="{00000000-0000-0000-0000-000000000000}"/>
          </ac:spMkLst>
        </pc:spChg>
      </pc:sldChg>
      <pc:sldChg chg="addSp modSp mod">
        <pc:chgData name="Sitikantha Roy" userId="5c34ad6b-a65c-4545-97dc-28e5d0ddb239" providerId="ADAL" clId="{11CA5D46-D3E5-4D4B-A19D-78A5291A4B78}" dt="2023-04-03T06:46:48.181" v="1061" actId="20577"/>
        <pc:sldMkLst>
          <pc:docMk/>
          <pc:sldMk cId="1478718503" sldId="2371"/>
        </pc:sldMkLst>
        <pc:spChg chg="add mod">
          <ac:chgData name="Sitikantha Roy" userId="5c34ad6b-a65c-4545-97dc-28e5d0ddb239" providerId="ADAL" clId="{11CA5D46-D3E5-4D4B-A19D-78A5291A4B78}" dt="2023-04-03T06:46:48.181" v="1061" actId="20577"/>
          <ac:spMkLst>
            <pc:docMk/>
            <pc:sldMk cId="1478718503" sldId="2371"/>
            <ac:spMk id="2" creationId="{9F5F2252-CE71-810C-2454-F43CE08DD11A}"/>
          </ac:spMkLst>
        </pc:spChg>
        <pc:spChg chg="mod">
          <ac:chgData name="Sitikantha Roy" userId="5c34ad6b-a65c-4545-97dc-28e5d0ddb239" providerId="ADAL" clId="{11CA5D46-D3E5-4D4B-A19D-78A5291A4B78}" dt="2023-04-03T06:44:34.504" v="888" actId="20577"/>
          <ac:spMkLst>
            <pc:docMk/>
            <pc:sldMk cId="1478718503" sldId="2371"/>
            <ac:spMk id="404" creationId="{00000000-0000-0000-0000-000000000000}"/>
          </ac:spMkLst>
        </pc:spChg>
      </pc:sldChg>
      <pc:sldChg chg="addSp delSp modSp mod">
        <pc:chgData name="Sitikantha Roy" userId="5c34ad6b-a65c-4545-97dc-28e5d0ddb239" providerId="ADAL" clId="{11CA5D46-D3E5-4D4B-A19D-78A5291A4B78}" dt="2023-04-03T07:14:16.917" v="1680"/>
        <pc:sldMkLst>
          <pc:docMk/>
          <pc:sldMk cId="4200385231" sldId="2372"/>
        </pc:sldMkLst>
        <pc:grpChg chg="mod">
          <ac:chgData name="Sitikantha Roy" userId="5c34ad6b-a65c-4545-97dc-28e5d0ddb239" providerId="ADAL" clId="{11CA5D46-D3E5-4D4B-A19D-78A5291A4B78}" dt="2023-04-03T07:12:47.915" v="1664"/>
          <ac:grpSpMkLst>
            <pc:docMk/>
            <pc:sldMk cId="4200385231" sldId="2372"/>
            <ac:grpSpMk id="19" creationId="{1062EA32-F357-3FD2-617D-67B229404324}"/>
          </ac:grpSpMkLst>
        </pc:grpChg>
        <pc:grpChg chg="del mod">
          <ac:chgData name="Sitikantha Roy" userId="5c34ad6b-a65c-4545-97dc-28e5d0ddb239" providerId="ADAL" clId="{11CA5D46-D3E5-4D4B-A19D-78A5291A4B78}" dt="2023-04-03T07:13:57.996" v="1671"/>
          <ac:grpSpMkLst>
            <pc:docMk/>
            <pc:sldMk cId="4200385231" sldId="2372"/>
            <ac:grpSpMk id="23" creationId="{A47AD611-F56F-6C43-B356-D10E15A02503}"/>
          </ac:grpSpMkLst>
        </pc:grpChg>
        <pc:grpChg chg="mod">
          <ac:chgData name="Sitikantha Roy" userId="5c34ad6b-a65c-4545-97dc-28e5d0ddb239" providerId="ADAL" clId="{11CA5D46-D3E5-4D4B-A19D-78A5291A4B78}" dt="2023-04-03T07:13:57.996" v="1671"/>
          <ac:grpSpMkLst>
            <pc:docMk/>
            <pc:sldMk cId="4200385231" sldId="2372"/>
            <ac:grpSpMk id="26" creationId="{2F434E17-01F0-60D0-A26A-38583F87F89B}"/>
          </ac:grpSpMkLst>
        </pc:grpChg>
        <pc:grpChg chg="mod">
          <ac:chgData name="Sitikantha Roy" userId="5c34ad6b-a65c-4545-97dc-28e5d0ddb239" providerId="ADAL" clId="{11CA5D46-D3E5-4D4B-A19D-78A5291A4B78}" dt="2023-04-03T07:14:05.749" v="1675"/>
          <ac:grpSpMkLst>
            <pc:docMk/>
            <pc:sldMk cId="4200385231" sldId="2372"/>
            <ac:grpSpMk id="30" creationId="{D593E798-3547-BD46-1824-6AF0C2756925}"/>
          </ac:grpSpMkLst>
        </pc:grpChg>
        <pc:grpChg chg="mod">
          <ac:chgData name="Sitikantha Roy" userId="5c34ad6b-a65c-4545-97dc-28e5d0ddb239" providerId="ADAL" clId="{11CA5D46-D3E5-4D4B-A19D-78A5291A4B78}" dt="2023-04-03T07:14:16.917" v="1680"/>
          <ac:grpSpMkLst>
            <pc:docMk/>
            <pc:sldMk cId="4200385231" sldId="2372"/>
            <ac:grpSpMk id="35" creationId="{0B391059-1FE9-2E04-64D3-39F2EEEBE0A2}"/>
          </ac:grpSpMkLst>
        </pc:grpChg>
        <pc:inkChg chg="add">
          <ac:chgData name="Sitikantha Roy" userId="5c34ad6b-a65c-4545-97dc-28e5d0ddb239" providerId="ADAL" clId="{11CA5D46-D3E5-4D4B-A19D-78A5291A4B78}" dt="2023-04-03T07:12:37.585" v="1652" actId="9405"/>
          <ac:inkMkLst>
            <pc:docMk/>
            <pc:sldMk cId="4200385231" sldId="2372"/>
            <ac:inkMk id="5" creationId="{883F4E02-9901-02B5-DBE6-50B53F3FA727}"/>
          </ac:inkMkLst>
        </pc:inkChg>
        <pc:inkChg chg="add">
          <ac:chgData name="Sitikantha Roy" userId="5c34ad6b-a65c-4545-97dc-28e5d0ddb239" providerId="ADAL" clId="{11CA5D46-D3E5-4D4B-A19D-78A5291A4B78}" dt="2023-04-03T07:12:38.488" v="1653" actId="9405"/>
          <ac:inkMkLst>
            <pc:docMk/>
            <pc:sldMk cId="4200385231" sldId="2372"/>
            <ac:inkMk id="6" creationId="{46A827D1-DFF2-797F-FA40-3CC6AE8BD506}"/>
          </ac:inkMkLst>
        </pc:inkChg>
        <pc:inkChg chg="add">
          <ac:chgData name="Sitikantha Roy" userId="5c34ad6b-a65c-4545-97dc-28e5d0ddb239" providerId="ADAL" clId="{11CA5D46-D3E5-4D4B-A19D-78A5291A4B78}" dt="2023-04-03T07:12:41.273" v="1654" actId="9405"/>
          <ac:inkMkLst>
            <pc:docMk/>
            <pc:sldMk cId="4200385231" sldId="2372"/>
            <ac:inkMk id="7" creationId="{A29D8392-5D38-2C28-68DD-727335F4A2A3}"/>
          </ac:inkMkLst>
        </pc:inkChg>
        <pc:inkChg chg="add mod">
          <ac:chgData name="Sitikantha Roy" userId="5c34ad6b-a65c-4545-97dc-28e5d0ddb239" providerId="ADAL" clId="{11CA5D46-D3E5-4D4B-A19D-78A5291A4B78}" dt="2023-04-03T07:12:47.915" v="1664"/>
          <ac:inkMkLst>
            <pc:docMk/>
            <pc:sldMk cId="4200385231" sldId="2372"/>
            <ac:inkMk id="8" creationId="{FC4610B5-CD75-15D9-0F14-F0166399A553}"/>
          </ac:inkMkLst>
        </pc:inkChg>
        <pc:inkChg chg="add mod">
          <ac:chgData name="Sitikantha Roy" userId="5c34ad6b-a65c-4545-97dc-28e5d0ddb239" providerId="ADAL" clId="{11CA5D46-D3E5-4D4B-A19D-78A5291A4B78}" dt="2023-04-03T07:12:47.915" v="1664"/>
          <ac:inkMkLst>
            <pc:docMk/>
            <pc:sldMk cId="4200385231" sldId="2372"/>
            <ac:inkMk id="9" creationId="{5CC5A113-0EC6-692C-EC5D-0461EA5240B1}"/>
          </ac:inkMkLst>
        </pc:inkChg>
        <pc:inkChg chg="add mod">
          <ac:chgData name="Sitikantha Roy" userId="5c34ad6b-a65c-4545-97dc-28e5d0ddb239" providerId="ADAL" clId="{11CA5D46-D3E5-4D4B-A19D-78A5291A4B78}" dt="2023-04-03T07:12:47.915" v="1664"/>
          <ac:inkMkLst>
            <pc:docMk/>
            <pc:sldMk cId="4200385231" sldId="2372"/>
            <ac:inkMk id="10" creationId="{610CD20C-8E66-DBB6-B4CC-C11766033BA8}"/>
          </ac:inkMkLst>
        </pc:inkChg>
        <pc:inkChg chg="add mod">
          <ac:chgData name="Sitikantha Roy" userId="5c34ad6b-a65c-4545-97dc-28e5d0ddb239" providerId="ADAL" clId="{11CA5D46-D3E5-4D4B-A19D-78A5291A4B78}" dt="2023-04-03T07:12:47.915" v="1664"/>
          <ac:inkMkLst>
            <pc:docMk/>
            <pc:sldMk cId="4200385231" sldId="2372"/>
            <ac:inkMk id="11" creationId="{74E6A088-3DA6-E7AF-BC8F-C972735D83FA}"/>
          </ac:inkMkLst>
        </pc:inkChg>
        <pc:inkChg chg="add mod">
          <ac:chgData name="Sitikantha Roy" userId="5c34ad6b-a65c-4545-97dc-28e5d0ddb239" providerId="ADAL" clId="{11CA5D46-D3E5-4D4B-A19D-78A5291A4B78}" dt="2023-04-03T07:12:47.915" v="1664"/>
          <ac:inkMkLst>
            <pc:docMk/>
            <pc:sldMk cId="4200385231" sldId="2372"/>
            <ac:inkMk id="12" creationId="{7CAB3C51-22FE-6339-1E39-606FE5D802A2}"/>
          </ac:inkMkLst>
        </pc:inkChg>
        <pc:inkChg chg="add mod">
          <ac:chgData name="Sitikantha Roy" userId="5c34ad6b-a65c-4545-97dc-28e5d0ddb239" providerId="ADAL" clId="{11CA5D46-D3E5-4D4B-A19D-78A5291A4B78}" dt="2023-04-03T07:12:47.915" v="1664"/>
          <ac:inkMkLst>
            <pc:docMk/>
            <pc:sldMk cId="4200385231" sldId="2372"/>
            <ac:inkMk id="13" creationId="{67B6382C-FBBA-A11B-9AC0-A72520367F9A}"/>
          </ac:inkMkLst>
        </pc:inkChg>
        <pc:inkChg chg="add mod">
          <ac:chgData name="Sitikantha Roy" userId="5c34ad6b-a65c-4545-97dc-28e5d0ddb239" providerId="ADAL" clId="{11CA5D46-D3E5-4D4B-A19D-78A5291A4B78}" dt="2023-04-03T07:12:47.915" v="1664"/>
          <ac:inkMkLst>
            <pc:docMk/>
            <pc:sldMk cId="4200385231" sldId="2372"/>
            <ac:inkMk id="14" creationId="{E6B9F43F-AD99-129F-B6F3-5870E0A8AC8E}"/>
          </ac:inkMkLst>
        </pc:inkChg>
        <pc:inkChg chg="add mod">
          <ac:chgData name="Sitikantha Roy" userId="5c34ad6b-a65c-4545-97dc-28e5d0ddb239" providerId="ADAL" clId="{11CA5D46-D3E5-4D4B-A19D-78A5291A4B78}" dt="2023-04-03T07:12:47.915" v="1664"/>
          <ac:inkMkLst>
            <pc:docMk/>
            <pc:sldMk cId="4200385231" sldId="2372"/>
            <ac:inkMk id="15" creationId="{18CC3E43-FC47-642B-647C-7BE525FB5C59}"/>
          </ac:inkMkLst>
        </pc:inkChg>
        <pc:inkChg chg="add mod">
          <ac:chgData name="Sitikantha Roy" userId="5c34ad6b-a65c-4545-97dc-28e5d0ddb239" providerId="ADAL" clId="{11CA5D46-D3E5-4D4B-A19D-78A5291A4B78}" dt="2023-04-03T07:12:47.915" v="1664"/>
          <ac:inkMkLst>
            <pc:docMk/>
            <pc:sldMk cId="4200385231" sldId="2372"/>
            <ac:inkMk id="18" creationId="{004E1033-F18D-8B80-A229-DDA9394D30D3}"/>
          </ac:inkMkLst>
        </pc:inkChg>
        <pc:inkChg chg="add">
          <ac:chgData name="Sitikantha Roy" userId="5c34ad6b-a65c-4545-97dc-28e5d0ddb239" providerId="ADAL" clId="{11CA5D46-D3E5-4D4B-A19D-78A5291A4B78}" dt="2023-04-03T07:13:41.160" v="1665" actId="9405"/>
          <ac:inkMkLst>
            <pc:docMk/>
            <pc:sldMk cId="4200385231" sldId="2372"/>
            <ac:inkMk id="20" creationId="{F160744A-A55B-6D88-5188-91E23B5862FF}"/>
          </ac:inkMkLst>
        </pc:inkChg>
        <pc:inkChg chg="add mod">
          <ac:chgData name="Sitikantha Roy" userId="5c34ad6b-a65c-4545-97dc-28e5d0ddb239" providerId="ADAL" clId="{11CA5D46-D3E5-4D4B-A19D-78A5291A4B78}" dt="2023-04-03T07:13:57.996" v="1671"/>
          <ac:inkMkLst>
            <pc:docMk/>
            <pc:sldMk cId="4200385231" sldId="2372"/>
            <ac:inkMk id="21" creationId="{D0888340-A272-74EA-5DA3-92C0E2001200}"/>
          </ac:inkMkLst>
        </pc:inkChg>
        <pc:inkChg chg="add mod">
          <ac:chgData name="Sitikantha Roy" userId="5c34ad6b-a65c-4545-97dc-28e5d0ddb239" providerId="ADAL" clId="{11CA5D46-D3E5-4D4B-A19D-78A5291A4B78}" dt="2023-04-03T07:13:57.996" v="1671"/>
          <ac:inkMkLst>
            <pc:docMk/>
            <pc:sldMk cId="4200385231" sldId="2372"/>
            <ac:inkMk id="22" creationId="{183479D6-E396-C0CB-209C-34F646536035}"/>
          </ac:inkMkLst>
        </pc:inkChg>
        <pc:inkChg chg="add mod">
          <ac:chgData name="Sitikantha Roy" userId="5c34ad6b-a65c-4545-97dc-28e5d0ddb239" providerId="ADAL" clId="{11CA5D46-D3E5-4D4B-A19D-78A5291A4B78}" dt="2023-04-03T07:13:57.996" v="1671"/>
          <ac:inkMkLst>
            <pc:docMk/>
            <pc:sldMk cId="4200385231" sldId="2372"/>
            <ac:inkMk id="24" creationId="{93FC15F6-3703-EA92-2492-D62B5A71C67B}"/>
          </ac:inkMkLst>
        </pc:inkChg>
        <pc:inkChg chg="add mod">
          <ac:chgData name="Sitikantha Roy" userId="5c34ad6b-a65c-4545-97dc-28e5d0ddb239" providerId="ADAL" clId="{11CA5D46-D3E5-4D4B-A19D-78A5291A4B78}" dt="2023-04-03T07:13:57.996" v="1671"/>
          <ac:inkMkLst>
            <pc:docMk/>
            <pc:sldMk cId="4200385231" sldId="2372"/>
            <ac:inkMk id="25" creationId="{B9B98442-4CF5-E539-92BC-923AA17A07E4}"/>
          </ac:inkMkLst>
        </pc:inkChg>
        <pc:inkChg chg="add mod">
          <ac:chgData name="Sitikantha Roy" userId="5c34ad6b-a65c-4545-97dc-28e5d0ddb239" providerId="ADAL" clId="{11CA5D46-D3E5-4D4B-A19D-78A5291A4B78}" dt="2023-04-03T07:14:05.749" v="1675"/>
          <ac:inkMkLst>
            <pc:docMk/>
            <pc:sldMk cId="4200385231" sldId="2372"/>
            <ac:inkMk id="27" creationId="{BFC13CC1-FC2C-DAC3-01F4-9F9ADDA70173}"/>
          </ac:inkMkLst>
        </pc:inkChg>
        <pc:inkChg chg="add mod">
          <ac:chgData name="Sitikantha Roy" userId="5c34ad6b-a65c-4545-97dc-28e5d0ddb239" providerId="ADAL" clId="{11CA5D46-D3E5-4D4B-A19D-78A5291A4B78}" dt="2023-04-03T07:14:05.749" v="1675"/>
          <ac:inkMkLst>
            <pc:docMk/>
            <pc:sldMk cId="4200385231" sldId="2372"/>
            <ac:inkMk id="28" creationId="{D549746D-6BC1-54D7-ABDB-96A26BC18AD3}"/>
          </ac:inkMkLst>
        </pc:inkChg>
        <pc:inkChg chg="add mod">
          <ac:chgData name="Sitikantha Roy" userId="5c34ad6b-a65c-4545-97dc-28e5d0ddb239" providerId="ADAL" clId="{11CA5D46-D3E5-4D4B-A19D-78A5291A4B78}" dt="2023-04-03T07:14:05.749" v="1675"/>
          <ac:inkMkLst>
            <pc:docMk/>
            <pc:sldMk cId="4200385231" sldId="2372"/>
            <ac:inkMk id="29" creationId="{BCA7E2EA-9AC3-5376-6CE5-06AAB64EA29E}"/>
          </ac:inkMkLst>
        </pc:inkChg>
        <pc:inkChg chg="add mod">
          <ac:chgData name="Sitikantha Roy" userId="5c34ad6b-a65c-4545-97dc-28e5d0ddb239" providerId="ADAL" clId="{11CA5D46-D3E5-4D4B-A19D-78A5291A4B78}" dt="2023-04-03T07:14:16.917" v="1680"/>
          <ac:inkMkLst>
            <pc:docMk/>
            <pc:sldMk cId="4200385231" sldId="2372"/>
            <ac:inkMk id="31" creationId="{87B01E42-ADDC-A932-8258-6323B2146CCD}"/>
          </ac:inkMkLst>
        </pc:inkChg>
        <pc:inkChg chg="add mod">
          <ac:chgData name="Sitikantha Roy" userId="5c34ad6b-a65c-4545-97dc-28e5d0ddb239" providerId="ADAL" clId="{11CA5D46-D3E5-4D4B-A19D-78A5291A4B78}" dt="2023-04-03T07:14:16.917" v="1680"/>
          <ac:inkMkLst>
            <pc:docMk/>
            <pc:sldMk cId="4200385231" sldId="2372"/>
            <ac:inkMk id="32" creationId="{C747BA8A-D918-F00C-C575-6DC8D48240C2}"/>
          </ac:inkMkLst>
        </pc:inkChg>
        <pc:inkChg chg="add mod">
          <ac:chgData name="Sitikantha Roy" userId="5c34ad6b-a65c-4545-97dc-28e5d0ddb239" providerId="ADAL" clId="{11CA5D46-D3E5-4D4B-A19D-78A5291A4B78}" dt="2023-04-03T07:14:16.917" v="1680"/>
          <ac:inkMkLst>
            <pc:docMk/>
            <pc:sldMk cId="4200385231" sldId="2372"/>
            <ac:inkMk id="33" creationId="{8D982E59-3CCA-8D23-0E95-6CD401A93673}"/>
          </ac:inkMkLst>
        </pc:inkChg>
        <pc:inkChg chg="add mod">
          <ac:chgData name="Sitikantha Roy" userId="5c34ad6b-a65c-4545-97dc-28e5d0ddb239" providerId="ADAL" clId="{11CA5D46-D3E5-4D4B-A19D-78A5291A4B78}" dt="2023-04-03T07:14:16.917" v="1680"/>
          <ac:inkMkLst>
            <pc:docMk/>
            <pc:sldMk cId="4200385231" sldId="2372"/>
            <ac:inkMk id="34" creationId="{060D78A7-7F3F-2660-E9EE-76D8C4981AD2}"/>
          </ac:inkMkLst>
        </pc:inkChg>
      </pc:sldChg>
      <pc:sldChg chg="addSp delSp modSp new mod">
        <pc:chgData name="Sitikantha Roy" userId="5c34ad6b-a65c-4545-97dc-28e5d0ddb239" providerId="ADAL" clId="{11CA5D46-D3E5-4D4B-A19D-78A5291A4B78}" dt="2023-04-03T07:01:00.989" v="1567" actId="20577"/>
        <pc:sldMkLst>
          <pc:docMk/>
          <pc:sldMk cId="2166174447" sldId="2373"/>
        </pc:sldMkLst>
        <pc:spChg chg="mod">
          <ac:chgData name="Sitikantha Roy" userId="5c34ad6b-a65c-4545-97dc-28e5d0ddb239" providerId="ADAL" clId="{11CA5D46-D3E5-4D4B-A19D-78A5291A4B78}" dt="2023-04-03T06:50:47.991" v="1094" actId="14100"/>
          <ac:spMkLst>
            <pc:docMk/>
            <pc:sldMk cId="2166174447" sldId="2373"/>
            <ac:spMk id="4" creationId="{A28341BB-4D78-05A7-99DC-0AD3519FA2AA}"/>
          </ac:spMkLst>
        </pc:spChg>
        <pc:spChg chg="mod">
          <ac:chgData name="Sitikantha Roy" userId="5c34ad6b-a65c-4545-97dc-28e5d0ddb239" providerId="ADAL" clId="{11CA5D46-D3E5-4D4B-A19D-78A5291A4B78}" dt="2023-04-03T06:48:57.078" v="1063"/>
          <ac:spMkLst>
            <pc:docMk/>
            <pc:sldMk cId="2166174447" sldId="2373"/>
            <ac:spMk id="5" creationId="{F454B3BE-1A19-F4AD-4A65-ADB5EB26CC26}"/>
          </ac:spMkLst>
        </pc:spChg>
        <pc:spChg chg="mod">
          <ac:chgData name="Sitikantha Roy" userId="5c34ad6b-a65c-4545-97dc-28e5d0ddb239" providerId="ADAL" clId="{11CA5D46-D3E5-4D4B-A19D-78A5291A4B78}" dt="2023-04-03T06:51:44.822" v="1111" actId="14100"/>
          <ac:spMkLst>
            <pc:docMk/>
            <pc:sldMk cId="2166174447" sldId="2373"/>
            <ac:spMk id="6" creationId="{57013EB1-C980-D3D4-033D-2C33B1A58CC4}"/>
          </ac:spMkLst>
        </pc:spChg>
        <pc:spChg chg="del mod">
          <ac:chgData name="Sitikantha Roy" userId="5c34ad6b-a65c-4545-97dc-28e5d0ddb239" providerId="ADAL" clId="{11CA5D46-D3E5-4D4B-A19D-78A5291A4B78}" dt="2023-04-03T06:49:03.489" v="1065" actId="478"/>
          <ac:spMkLst>
            <pc:docMk/>
            <pc:sldMk cId="2166174447" sldId="2373"/>
            <ac:spMk id="9" creationId="{A34053F8-7B63-EB2C-BD36-364E34A05BF6}"/>
          </ac:spMkLst>
        </pc:spChg>
        <pc:spChg chg="mod">
          <ac:chgData name="Sitikantha Roy" userId="5c34ad6b-a65c-4545-97dc-28e5d0ddb239" providerId="ADAL" clId="{11CA5D46-D3E5-4D4B-A19D-78A5291A4B78}" dt="2023-04-03T06:50:54.441" v="1097" actId="14100"/>
          <ac:spMkLst>
            <pc:docMk/>
            <pc:sldMk cId="2166174447" sldId="2373"/>
            <ac:spMk id="11" creationId="{420E021F-BB5E-3322-BFC2-F09A150DD95E}"/>
          </ac:spMkLst>
        </pc:spChg>
        <pc:spChg chg="mod">
          <ac:chgData name="Sitikantha Roy" userId="5c34ad6b-a65c-4545-97dc-28e5d0ddb239" providerId="ADAL" clId="{11CA5D46-D3E5-4D4B-A19D-78A5291A4B78}" dt="2023-04-03T06:49:06.732" v="1066"/>
          <ac:spMkLst>
            <pc:docMk/>
            <pc:sldMk cId="2166174447" sldId="2373"/>
            <ac:spMk id="12" creationId="{89D683E0-3332-CE74-7F8A-13609F3FBCE5}"/>
          </ac:spMkLst>
        </pc:spChg>
        <pc:spChg chg="mod">
          <ac:chgData name="Sitikantha Roy" userId="5c34ad6b-a65c-4545-97dc-28e5d0ddb239" providerId="ADAL" clId="{11CA5D46-D3E5-4D4B-A19D-78A5291A4B78}" dt="2023-04-03T06:51:48.709" v="1113" actId="14100"/>
          <ac:spMkLst>
            <pc:docMk/>
            <pc:sldMk cId="2166174447" sldId="2373"/>
            <ac:spMk id="13" creationId="{25BA1241-96F0-0719-356E-0B87720EA696}"/>
          </ac:spMkLst>
        </pc:spChg>
        <pc:spChg chg="del mod">
          <ac:chgData name="Sitikantha Roy" userId="5c34ad6b-a65c-4545-97dc-28e5d0ddb239" providerId="ADAL" clId="{11CA5D46-D3E5-4D4B-A19D-78A5291A4B78}" dt="2023-04-03T06:49:19.006" v="1070" actId="478"/>
          <ac:spMkLst>
            <pc:docMk/>
            <pc:sldMk cId="2166174447" sldId="2373"/>
            <ac:spMk id="16" creationId="{278E0461-FBFA-021C-7AA6-6294F5F628C1}"/>
          </ac:spMkLst>
        </pc:spChg>
        <pc:spChg chg="mod">
          <ac:chgData name="Sitikantha Roy" userId="5c34ad6b-a65c-4545-97dc-28e5d0ddb239" providerId="ADAL" clId="{11CA5D46-D3E5-4D4B-A19D-78A5291A4B78}" dt="2023-04-03T06:50:59.092" v="1099" actId="14100"/>
          <ac:spMkLst>
            <pc:docMk/>
            <pc:sldMk cId="2166174447" sldId="2373"/>
            <ac:spMk id="18" creationId="{FB27E22D-9DE9-B17A-DDDD-16FACDB55C87}"/>
          </ac:spMkLst>
        </pc:spChg>
        <pc:spChg chg="mod">
          <ac:chgData name="Sitikantha Roy" userId="5c34ad6b-a65c-4545-97dc-28e5d0ddb239" providerId="ADAL" clId="{11CA5D46-D3E5-4D4B-A19D-78A5291A4B78}" dt="2023-04-03T06:49:12.697" v="1068"/>
          <ac:spMkLst>
            <pc:docMk/>
            <pc:sldMk cId="2166174447" sldId="2373"/>
            <ac:spMk id="19" creationId="{3F1CB704-7B3A-2E25-23F8-DABDC1B5C6DB}"/>
          </ac:spMkLst>
        </pc:spChg>
        <pc:spChg chg="mod">
          <ac:chgData name="Sitikantha Roy" userId="5c34ad6b-a65c-4545-97dc-28e5d0ddb239" providerId="ADAL" clId="{11CA5D46-D3E5-4D4B-A19D-78A5291A4B78}" dt="2023-04-03T06:51:52.645" v="1115" actId="14100"/>
          <ac:spMkLst>
            <pc:docMk/>
            <pc:sldMk cId="2166174447" sldId="2373"/>
            <ac:spMk id="20" creationId="{2CD62849-8395-7E32-E461-329EFA2DF5DE}"/>
          </ac:spMkLst>
        </pc:spChg>
        <pc:spChg chg="del mod">
          <ac:chgData name="Sitikantha Roy" userId="5c34ad6b-a65c-4545-97dc-28e5d0ddb239" providerId="ADAL" clId="{11CA5D46-D3E5-4D4B-A19D-78A5291A4B78}" dt="2023-04-03T06:49:22.004" v="1071" actId="478"/>
          <ac:spMkLst>
            <pc:docMk/>
            <pc:sldMk cId="2166174447" sldId="2373"/>
            <ac:spMk id="23" creationId="{70A0CF9B-0C97-59A2-585C-DB63E02449C1}"/>
          </ac:spMkLst>
        </pc:spChg>
        <pc:spChg chg="mod">
          <ac:chgData name="Sitikantha Roy" userId="5c34ad6b-a65c-4545-97dc-28e5d0ddb239" providerId="ADAL" clId="{11CA5D46-D3E5-4D4B-A19D-78A5291A4B78}" dt="2023-04-03T06:49:26.626" v="1072"/>
          <ac:spMkLst>
            <pc:docMk/>
            <pc:sldMk cId="2166174447" sldId="2373"/>
            <ac:spMk id="25" creationId="{93889109-1958-88FF-2D55-1E5A04E50483}"/>
          </ac:spMkLst>
        </pc:spChg>
        <pc:spChg chg="mod">
          <ac:chgData name="Sitikantha Roy" userId="5c34ad6b-a65c-4545-97dc-28e5d0ddb239" providerId="ADAL" clId="{11CA5D46-D3E5-4D4B-A19D-78A5291A4B78}" dt="2023-04-03T06:49:26.626" v="1072"/>
          <ac:spMkLst>
            <pc:docMk/>
            <pc:sldMk cId="2166174447" sldId="2373"/>
            <ac:spMk id="26" creationId="{B4594FDB-7707-C78F-9B5F-A2CBA716A308}"/>
          </ac:spMkLst>
        </pc:spChg>
        <pc:spChg chg="mod">
          <ac:chgData name="Sitikantha Roy" userId="5c34ad6b-a65c-4545-97dc-28e5d0ddb239" providerId="ADAL" clId="{11CA5D46-D3E5-4D4B-A19D-78A5291A4B78}" dt="2023-04-03T06:49:26.626" v="1072"/>
          <ac:spMkLst>
            <pc:docMk/>
            <pc:sldMk cId="2166174447" sldId="2373"/>
            <ac:spMk id="27" creationId="{2A306FBC-D046-3BAB-F67A-62886098E9E9}"/>
          </ac:spMkLst>
        </pc:spChg>
        <pc:spChg chg="mod">
          <ac:chgData name="Sitikantha Roy" userId="5c34ad6b-a65c-4545-97dc-28e5d0ddb239" providerId="ADAL" clId="{11CA5D46-D3E5-4D4B-A19D-78A5291A4B78}" dt="2023-04-03T06:49:26.626" v="1072"/>
          <ac:spMkLst>
            <pc:docMk/>
            <pc:sldMk cId="2166174447" sldId="2373"/>
            <ac:spMk id="30" creationId="{5CDB9798-93EB-1F24-CF7B-B97B02AFDEAC}"/>
          </ac:spMkLst>
        </pc:spChg>
        <pc:spChg chg="mod">
          <ac:chgData name="Sitikantha Roy" userId="5c34ad6b-a65c-4545-97dc-28e5d0ddb239" providerId="ADAL" clId="{11CA5D46-D3E5-4D4B-A19D-78A5291A4B78}" dt="2023-04-03T06:51:07.630" v="1102" actId="20577"/>
          <ac:spMkLst>
            <pc:docMk/>
            <pc:sldMk cId="2166174447" sldId="2373"/>
            <ac:spMk id="32" creationId="{D6DED3AE-FF6E-8B73-7BB3-8503AFFEC357}"/>
          </ac:spMkLst>
        </pc:spChg>
        <pc:spChg chg="mod">
          <ac:chgData name="Sitikantha Roy" userId="5c34ad6b-a65c-4545-97dc-28e5d0ddb239" providerId="ADAL" clId="{11CA5D46-D3E5-4D4B-A19D-78A5291A4B78}" dt="2023-04-03T06:49:35.700" v="1074"/>
          <ac:spMkLst>
            <pc:docMk/>
            <pc:sldMk cId="2166174447" sldId="2373"/>
            <ac:spMk id="33" creationId="{6AF2F602-2C04-ABB8-B32C-0B2D390487A0}"/>
          </ac:spMkLst>
        </pc:spChg>
        <pc:spChg chg="mod">
          <ac:chgData name="Sitikantha Roy" userId="5c34ad6b-a65c-4545-97dc-28e5d0ddb239" providerId="ADAL" clId="{11CA5D46-D3E5-4D4B-A19D-78A5291A4B78}" dt="2023-04-03T06:52:01.205" v="1119" actId="14100"/>
          <ac:spMkLst>
            <pc:docMk/>
            <pc:sldMk cId="2166174447" sldId="2373"/>
            <ac:spMk id="34" creationId="{16720B8A-F678-662B-53AD-3B1A9BE51584}"/>
          </ac:spMkLst>
        </pc:spChg>
        <pc:spChg chg="mod">
          <ac:chgData name="Sitikantha Roy" userId="5c34ad6b-a65c-4545-97dc-28e5d0ddb239" providerId="ADAL" clId="{11CA5D46-D3E5-4D4B-A19D-78A5291A4B78}" dt="2023-04-03T06:51:04.829" v="1101" actId="14100"/>
          <ac:spMkLst>
            <pc:docMk/>
            <pc:sldMk cId="2166174447" sldId="2373"/>
            <ac:spMk id="38" creationId="{78E81565-3D05-FA7A-EC2C-2E34D74F6594}"/>
          </ac:spMkLst>
        </pc:spChg>
        <pc:spChg chg="mod">
          <ac:chgData name="Sitikantha Roy" userId="5c34ad6b-a65c-4545-97dc-28e5d0ddb239" providerId="ADAL" clId="{11CA5D46-D3E5-4D4B-A19D-78A5291A4B78}" dt="2023-04-03T06:49:37.680" v="1075"/>
          <ac:spMkLst>
            <pc:docMk/>
            <pc:sldMk cId="2166174447" sldId="2373"/>
            <ac:spMk id="39" creationId="{BC88FC99-4382-13E9-3164-BB454B79CBB0}"/>
          </ac:spMkLst>
        </pc:spChg>
        <pc:spChg chg="mod">
          <ac:chgData name="Sitikantha Roy" userId="5c34ad6b-a65c-4545-97dc-28e5d0ddb239" providerId="ADAL" clId="{11CA5D46-D3E5-4D4B-A19D-78A5291A4B78}" dt="2023-04-03T06:51:56.777" v="1117" actId="14100"/>
          <ac:spMkLst>
            <pc:docMk/>
            <pc:sldMk cId="2166174447" sldId="2373"/>
            <ac:spMk id="40" creationId="{9340ADD1-BDD8-F289-530A-CC5E71AF4179}"/>
          </ac:spMkLst>
        </pc:spChg>
        <pc:spChg chg="add mod">
          <ac:chgData name="Sitikantha Roy" userId="5c34ad6b-a65c-4545-97dc-28e5d0ddb239" providerId="ADAL" clId="{11CA5D46-D3E5-4D4B-A19D-78A5291A4B78}" dt="2023-04-03T06:52:32.918" v="1139" actId="113"/>
          <ac:spMkLst>
            <pc:docMk/>
            <pc:sldMk cId="2166174447" sldId="2373"/>
            <ac:spMk id="60" creationId="{7ABFE318-F856-A55B-8C22-6C910B371686}"/>
          </ac:spMkLst>
        </pc:spChg>
        <pc:spChg chg="add mod">
          <ac:chgData name="Sitikantha Roy" userId="5c34ad6b-a65c-4545-97dc-28e5d0ddb239" providerId="ADAL" clId="{11CA5D46-D3E5-4D4B-A19D-78A5291A4B78}" dt="2023-04-03T07:01:00.989" v="1567" actId="20577"/>
          <ac:spMkLst>
            <pc:docMk/>
            <pc:sldMk cId="2166174447" sldId="2373"/>
            <ac:spMk id="61" creationId="{8BEAF72B-792C-38B7-23BE-309FB4C9881C}"/>
          </ac:spMkLst>
        </pc:spChg>
        <pc:grpChg chg="add mod">
          <ac:chgData name="Sitikantha Roy" userId="5c34ad6b-a65c-4545-97dc-28e5d0ddb239" providerId="ADAL" clId="{11CA5D46-D3E5-4D4B-A19D-78A5291A4B78}" dt="2023-04-03T06:49:47.355" v="1078" actId="1076"/>
          <ac:grpSpMkLst>
            <pc:docMk/>
            <pc:sldMk cId="2166174447" sldId="2373"/>
            <ac:grpSpMk id="3" creationId="{50EA555C-58A6-EEBA-2F69-1BC85B5ACFAD}"/>
          </ac:grpSpMkLst>
        </pc:grpChg>
        <pc:grpChg chg="add mod">
          <ac:chgData name="Sitikantha Roy" userId="5c34ad6b-a65c-4545-97dc-28e5d0ddb239" providerId="ADAL" clId="{11CA5D46-D3E5-4D4B-A19D-78A5291A4B78}" dt="2023-04-03T06:49:52.303" v="1079" actId="1076"/>
          <ac:grpSpMkLst>
            <pc:docMk/>
            <pc:sldMk cId="2166174447" sldId="2373"/>
            <ac:grpSpMk id="10" creationId="{5514C644-0EC6-C9F0-77CF-6C7DA6FC78D4}"/>
          </ac:grpSpMkLst>
        </pc:grpChg>
        <pc:grpChg chg="add mod">
          <ac:chgData name="Sitikantha Roy" userId="5c34ad6b-a65c-4545-97dc-28e5d0ddb239" providerId="ADAL" clId="{11CA5D46-D3E5-4D4B-A19D-78A5291A4B78}" dt="2023-04-03T06:49:56.062" v="1080" actId="1076"/>
          <ac:grpSpMkLst>
            <pc:docMk/>
            <pc:sldMk cId="2166174447" sldId="2373"/>
            <ac:grpSpMk id="17" creationId="{97AE96B1-034E-B623-3240-DA0242446C31}"/>
          </ac:grpSpMkLst>
        </pc:grpChg>
        <pc:grpChg chg="add del mod">
          <ac:chgData name="Sitikantha Roy" userId="5c34ad6b-a65c-4545-97dc-28e5d0ddb239" providerId="ADAL" clId="{11CA5D46-D3E5-4D4B-A19D-78A5291A4B78}" dt="2023-04-03T06:49:31.438" v="1073" actId="478"/>
          <ac:grpSpMkLst>
            <pc:docMk/>
            <pc:sldMk cId="2166174447" sldId="2373"/>
            <ac:grpSpMk id="24" creationId="{E4D68C37-3ADC-B8CC-FF4E-2BCF91ACFE0B}"/>
          </ac:grpSpMkLst>
        </pc:grpChg>
        <pc:grpChg chg="add mod">
          <ac:chgData name="Sitikantha Roy" userId="5c34ad6b-a65c-4545-97dc-28e5d0ddb239" providerId="ADAL" clId="{11CA5D46-D3E5-4D4B-A19D-78A5291A4B78}" dt="2023-04-03T06:50:04.736" v="1082" actId="1076"/>
          <ac:grpSpMkLst>
            <pc:docMk/>
            <pc:sldMk cId="2166174447" sldId="2373"/>
            <ac:grpSpMk id="31" creationId="{0FFFEADA-0333-5D0A-0B13-8CF754EBF79F}"/>
          </ac:grpSpMkLst>
        </pc:grpChg>
        <pc:grpChg chg="add mod">
          <ac:chgData name="Sitikantha Roy" userId="5c34ad6b-a65c-4545-97dc-28e5d0ddb239" providerId="ADAL" clId="{11CA5D46-D3E5-4D4B-A19D-78A5291A4B78}" dt="2023-04-03T06:50:00.388" v="1081" actId="1076"/>
          <ac:grpSpMkLst>
            <pc:docMk/>
            <pc:sldMk cId="2166174447" sldId="2373"/>
            <ac:grpSpMk id="37" creationId="{83334BA6-DC95-824E-063E-9F948AEBB6FA}"/>
          </ac:grpSpMkLst>
        </pc:grpChg>
        <pc:cxnChg chg="mod">
          <ac:chgData name="Sitikantha Roy" userId="5c34ad6b-a65c-4545-97dc-28e5d0ddb239" providerId="ADAL" clId="{11CA5D46-D3E5-4D4B-A19D-78A5291A4B78}" dt="2023-04-03T06:51:44.822" v="1111" actId="14100"/>
          <ac:cxnSpMkLst>
            <pc:docMk/>
            <pc:sldMk cId="2166174447" sldId="2373"/>
            <ac:cxnSpMk id="7" creationId="{BD90233B-2EE1-8480-D5B6-556D06B62C2C}"/>
          </ac:cxnSpMkLst>
        </pc:cxnChg>
        <pc:cxnChg chg="mod">
          <ac:chgData name="Sitikantha Roy" userId="5c34ad6b-a65c-4545-97dc-28e5d0ddb239" providerId="ADAL" clId="{11CA5D46-D3E5-4D4B-A19D-78A5291A4B78}" dt="2023-04-03T06:50:47.991" v="1094" actId="14100"/>
          <ac:cxnSpMkLst>
            <pc:docMk/>
            <pc:sldMk cId="2166174447" sldId="2373"/>
            <ac:cxnSpMk id="8" creationId="{378EFDD8-6B46-13C7-7C25-48121FB7F07D}"/>
          </ac:cxnSpMkLst>
        </pc:cxnChg>
        <pc:cxnChg chg="mod">
          <ac:chgData name="Sitikantha Roy" userId="5c34ad6b-a65c-4545-97dc-28e5d0ddb239" providerId="ADAL" clId="{11CA5D46-D3E5-4D4B-A19D-78A5291A4B78}" dt="2023-04-03T06:51:48.709" v="1113" actId="14100"/>
          <ac:cxnSpMkLst>
            <pc:docMk/>
            <pc:sldMk cId="2166174447" sldId="2373"/>
            <ac:cxnSpMk id="14" creationId="{833BD60C-2CFA-C9D5-D888-802A0A2F1CEB}"/>
          </ac:cxnSpMkLst>
        </pc:cxnChg>
        <pc:cxnChg chg="mod">
          <ac:chgData name="Sitikantha Roy" userId="5c34ad6b-a65c-4545-97dc-28e5d0ddb239" providerId="ADAL" clId="{11CA5D46-D3E5-4D4B-A19D-78A5291A4B78}" dt="2023-04-03T06:50:54.441" v="1097" actId="14100"/>
          <ac:cxnSpMkLst>
            <pc:docMk/>
            <pc:sldMk cId="2166174447" sldId="2373"/>
            <ac:cxnSpMk id="15" creationId="{6AD5B37A-FFBE-8AB4-E23F-C253FE859DBC}"/>
          </ac:cxnSpMkLst>
        </pc:cxnChg>
        <pc:cxnChg chg="mod">
          <ac:chgData name="Sitikantha Roy" userId="5c34ad6b-a65c-4545-97dc-28e5d0ddb239" providerId="ADAL" clId="{11CA5D46-D3E5-4D4B-A19D-78A5291A4B78}" dt="2023-04-03T06:51:52.645" v="1115" actId="14100"/>
          <ac:cxnSpMkLst>
            <pc:docMk/>
            <pc:sldMk cId="2166174447" sldId="2373"/>
            <ac:cxnSpMk id="21" creationId="{7CED21C5-A68D-1E0C-9B99-6B56C7BAF091}"/>
          </ac:cxnSpMkLst>
        </pc:cxnChg>
        <pc:cxnChg chg="mod">
          <ac:chgData name="Sitikantha Roy" userId="5c34ad6b-a65c-4545-97dc-28e5d0ddb239" providerId="ADAL" clId="{11CA5D46-D3E5-4D4B-A19D-78A5291A4B78}" dt="2023-04-03T06:50:59.092" v="1099" actId="14100"/>
          <ac:cxnSpMkLst>
            <pc:docMk/>
            <pc:sldMk cId="2166174447" sldId="2373"/>
            <ac:cxnSpMk id="22" creationId="{C0A0029B-FD79-329D-C31F-796A7793348F}"/>
          </ac:cxnSpMkLst>
        </pc:cxnChg>
        <pc:cxnChg chg="mod">
          <ac:chgData name="Sitikantha Roy" userId="5c34ad6b-a65c-4545-97dc-28e5d0ddb239" providerId="ADAL" clId="{11CA5D46-D3E5-4D4B-A19D-78A5291A4B78}" dt="2023-04-03T06:49:31.438" v="1073" actId="478"/>
          <ac:cxnSpMkLst>
            <pc:docMk/>
            <pc:sldMk cId="2166174447" sldId="2373"/>
            <ac:cxnSpMk id="28" creationId="{CD2F10BD-FB05-5423-256E-D68F4DCF671D}"/>
          </ac:cxnSpMkLst>
        </pc:cxnChg>
        <pc:cxnChg chg="mod">
          <ac:chgData name="Sitikantha Roy" userId="5c34ad6b-a65c-4545-97dc-28e5d0ddb239" providerId="ADAL" clId="{11CA5D46-D3E5-4D4B-A19D-78A5291A4B78}" dt="2023-04-03T06:49:31.438" v="1073" actId="478"/>
          <ac:cxnSpMkLst>
            <pc:docMk/>
            <pc:sldMk cId="2166174447" sldId="2373"/>
            <ac:cxnSpMk id="29" creationId="{F9F93606-338E-0C2D-8F6E-372B4182E35F}"/>
          </ac:cxnSpMkLst>
        </pc:cxnChg>
        <pc:cxnChg chg="mod">
          <ac:chgData name="Sitikantha Roy" userId="5c34ad6b-a65c-4545-97dc-28e5d0ddb239" providerId="ADAL" clId="{11CA5D46-D3E5-4D4B-A19D-78A5291A4B78}" dt="2023-04-03T06:52:01.205" v="1119" actId="14100"/>
          <ac:cxnSpMkLst>
            <pc:docMk/>
            <pc:sldMk cId="2166174447" sldId="2373"/>
            <ac:cxnSpMk id="35" creationId="{D7B090AD-29D8-CF07-7C40-DF25F466C3DF}"/>
          </ac:cxnSpMkLst>
        </pc:cxnChg>
        <pc:cxnChg chg="mod">
          <ac:chgData name="Sitikantha Roy" userId="5c34ad6b-a65c-4545-97dc-28e5d0ddb239" providerId="ADAL" clId="{11CA5D46-D3E5-4D4B-A19D-78A5291A4B78}" dt="2023-04-03T06:49:35.700" v="1074"/>
          <ac:cxnSpMkLst>
            <pc:docMk/>
            <pc:sldMk cId="2166174447" sldId="2373"/>
            <ac:cxnSpMk id="36" creationId="{19C32B9C-4597-FC12-6603-4C7CD66E7473}"/>
          </ac:cxnSpMkLst>
        </pc:cxnChg>
        <pc:cxnChg chg="mod">
          <ac:chgData name="Sitikantha Roy" userId="5c34ad6b-a65c-4545-97dc-28e5d0ddb239" providerId="ADAL" clId="{11CA5D46-D3E5-4D4B-A19D-78A5291A4B78}" dt="2023-04-03T06:51:56.777" v="1117" actId="14100"/>
          <ac:cxnSpMkLst>
            <pc:docMk/>
            <pc:sldMk cId="2166174447" sldId="2373"/>
            <ac:cxnSpMk id="41" creationId="{B8F488EC-4A22-A5C8-4DE8-5F609B957567}"/>
          </ac:cxnSpMkLst>
        </pc:cxnChg>
        <pc:cxnChg chg="mod">
          <ac:chgData name="Sitikantha Roy" userId="5c34ad6b-a65c-4545-97dc-28e5d0ddb239" providerId="ADAL" clId="{11CA5D46-D3E5-4D4B-A19D-78A5291A4B78}" dt="2023-04-03T06:51:04.829" v="1101" actId="14100"/>
          <ac:cxnSpMkLst>
            <pc:docMk/>
            <pc:sldMk cId="2166174447" sldId="2373"/>
            <ac:cxnSpMk id="42" creationId="{D0D085E0-4DD0-51A8-8A98-453D84F515AA}"/>
          </ac:cxnSpMkLst>
        </pc:cxnChg>
        <pc:cxnChg chg="add">
          <ac:chgData name="Sitikantha Roy" userId="5c34ad6b-a65c-4545-97dc-28e5d0ddb239" providerId="ADAL" clId="{11CA5D46-D3E5-4D4B-A19D-78A5291A4B78}" dt="2023-04-03T06:51:24.067" v="1103" actId="11529"/>
          <ac:cxnSpMkLst>
            <pc:docMk/>
            <pc:sldMk cId="2166174447" sldId="2373"/>
            <ac:cxnSpMk id="51" creationId="{23FA1A09-666C-6181-3536-C13D0B1C43A9}"/>
          </ac:cxnSpMkLst>
        </pc:cxnChg>
        <pc:cxnChg chg="add mod">
          <ac:chgData name="Sitikantha Roy" userId="5c34ad6b-a65c-4545-97dc-28e5d0ddb239" providerId="ADAL" clId="{11CA5D46-D3E5-4D4B-A19D-78A5291A4B78}" dt="2023-04-03T06:51:29.562" v="1105" actId="1076"/>
          <ac:cxnSpMkLst>
            <pc:docMk/>
            <pc:sldMk cId="2166174447" sldId="2373"/>
            <ac:cxnSpMk id="52" creationId="{00A43954-44D4-1F12-59C5-34418E990514}"/>
          </ac:cxnSpMkLst>
        </pc:cxnChg>
        <pc:cxnChg chg="add mod">
          <ac:chgData name="Sitikantha Roy" userId="5c34ad6b-a65c-4545-97dc-28e5d0ddb239" providerId="ADAL" clId="{11CA5D46-D3E5-4D4B-A19D-78A5291A4B78}" dt="2023-04-03T06:51:33.751" v="1107" actId="1076"/>
          <ac:cxnSpMkLst>
            <pc:docMk/>
            <pc:sldMk cId="2166174447" sldId="2373"/>
            <ac:cxnSpMk id="53" creationId="{F704082A-48A5-3407-2FB9-044D2792DE3B}"/>
          </ac:cxnSpMkLst>
        </pc:cxnChg>
        <pc:cxnChg chg="add mod">
          <ac:chgData name="Sitikantha Roy" userId="5c34ad6b-a65c-4545-97dc-28e5d0ddb239" providerId="ADAL" clId="{11CA5D46-D3E5-4D4B-A19D-78A5291A4B78}" dt="2023-04-03T06:51:40.641" v="1109" actId="1076"/>
          <ac:cxnSpMkLst>
            <pc:docMk/>
            <pc:sldMk cId="2166174447" sldId="2373"/>
            <ac:cxnSpMk id="54" creationId="{2D74699F-B7C8-4A5A-13E5-371CA71C6072}"/>
          </ac:cxnSpMkLst>
        </pc:cxnChg>
      </pc:sldChg>
      <pc:sldChg chg="addSp delSp modSp new mod">
        <pc:chgData name="Sitikantha Roy" userId="5c34ad6b-a65c-4545-97dc-28e5d0ddb239" providerId="ADAL" clId="{11CA5D46-D3E5-4D4B-A19D-78A5291A4B78}" dt="2023-04-03T07:09:40.084" v="1603" actId="20577"/>
        <pc:sldMkLst>
          <pc:docMk/>
          <pc:sldMk cId="2008951455" sldId="2374"/>
        </pc:sldMkLst>
        <pc:spChg chg="mod">
          <ac:chgData name="Sitikantha Roy" userId="5c34ad6b-a65c-4545-97dc-28e5d0ddb239" providerId="ADAL" clId="{11CA5D46-D3E5-4D4B-A19D-78A5291A4B78}" dt="2023-04-03T07:07:01.708" v="1569"/>
          <ac:spMkLst>
            <pc:docMk/>
            <pc:sldMk cId="2008951455" sldId="2374"/>
            <ac:spMk id="4" creationId="{81D78231-0B39-474E-6D04-D75085E1BD22}"/>
          </ac:spMkLst>
        </pc:spChg>
        <pc:spChg chg="mod">
          <ac:chgData name="Sitikantha Roy" userId="5c34ad6b-a65c-4545-97dc-28e5d0ddb239" providerId="ADAL" clId="{11CA5D46-D3E5-4D4B-A19D-78A5291A4B78}" dt="2023-04-03T07:07:01.708" v="1569"/>
          <ac:spMkLst>
            <pc:docMk/>
            <pc:sldMk cId="2008951455" sldId="2374"/>
            <ac:spMk id="5" creationId="{48A9E181-0A77-BE00-E895-527911001299}"/>
          </ac:spMkLst>
        </pc:spChg>
        <pc:spChg chg="mod">
          <ac:chgData name="Sitikantha Roy" userId="5c34ad6b-a65c-4545-97dc-28e5d0ddb239" providerId="ADAL" clId="{11CA5D46-D3E5-4D4B-A19D-78A5291A4B78}" dt="2023-04-03T07:07:01.708" v="1569"/>
          <ac:spMkLst>
            <pc:docMk/>
            <pc:sldMk cId="2008951455" sldId="2374"/>
            <ac:spMk id="6" creationId="{C14EE245-3B15-D442-1DE4-C93F3D7BFB91}"/>
          </ac:spMkLst>
        </pc:spChg>
        <pc:spChg chg="mod">
          <ac:chgData name="Sitikantha Roy" userId="5c34ad6b-a65c-4545-97dc-28e5d0ddb239" providerId="ADAL" clId="{11CA5D46-D3E5-4D4B-A19D-78A5291A4B78}" dt="2023-04-03T07:07:01.708" v="1569"/>
          <ac:spMkLst>
            <pc:docMk/>
            <pc:sldMk cId="2008951455" sldId="2374"/>
            <ac:spMk id="10" creationId="{5D93C795-CB40-B08E-0951-0D0042ECA99D}"/>
          </ac:spMkLst>
        </pc:spChg>
        <pc:spChg chg="mod">
          <ac:chgData name="Sitikantha Roy" userId="5c34ad6b-a65c-4545-97dc-28e5d0ddb239" providerId="ADAL" clId="{11CA5D46-D3E5-4D4B-A19D-78A5291A4B78}" dt="2023-04-03T07:07:01.708" v="1569"/>
          <ac:spMkLst>
            <pc:docMk/>
            <pc:sldMk cId="2008951455" sldId="2374"/>
            <ac:spMk id="11" creationId="{9828D63C-FF49-467D-D400-CA138EC494AE}"/>
          </ac:spMkLst>
        </pc:spChg>
        <pc:spChg chg="mod">
          <ac:chgData name="Sitikantha Roy" userId="5c34ad6b-a65c-4545-97dc-28e5d0ddb239" providerId="ADAL" clId="{11CA5D46-D3E5-4D4B-A19D-78A5291A4B78}" dt="2023-04-03T07:07:01.708" v="1569"/>
          <ac:spMkLst>
            <pc:docMk/>
            <pc:sldMk cId="2008951455" sldId="2374"/>
            <ac:spMk id="12" creationId="{966ADCCF-CDE6-920F-47AF-E6726A68797F}"/>
          </ac:spMkLst>
        </pc:spChg>
        <pc:spChg chg="mod">
          <ac:chgData name="Sitikantha Roy" userId="5c34ad6b-a65c-4545-97dc-28e5d0ddb239" providerId="ADAL" clId="{11CA5D46-D3E5-4D4B-A19D-78A5291A4B78}" dt="2023-04-03T07:07:01.708" v="1569"/>
          <ac:spMkLst>
            <pc:docMk/>
            <pc:sldMk cId="2008951455" sldId="2374"/>
            <ac:spMk id="16" creationId="{F7408F8F-9499-7AE6-BC25-75BDAA9DF70B}"/>
          </ac:spMkLst>
        </pc:spChg>
        <pc:spChg chg="mod">
          <ac:chgData name="Sitikantha Roy" userId="5c34ad6b-a65c-4545-97dc-28e5d0ddb239" providerId="ADAL" clId="{11CA5D46-D3E5-4D4B-A19D-78A5291A4B78}" dt="2023-04-03T07:07:01.708" v="1569"/>
          <ac:spMkLst>
            <pc:docMk/>
            <pc:sldMk cId="2008951455" sldId="2374"/>
            <ac:spMk id="17" creationId="{01811E68-8907-95A3-5AD9-6E8C12A82836}"/>
          </ac:spMkLst>
        </pc:spChg>
        <pc:spChg chg="mod">
          <ac:chgData name="Sitikantha Roy" userId="5c34ad6b-a65c-4545-97dc-28e5d0ddb239" providerId="ADAL" clId="{11CA5D46-D3E5-4D4B-A19D-78A5291A4B78}" dt="2023-04-03T07:07:01.708" v="1569"/>
          <ac:spMkLst>
            <pc:docMk/>
            <pc:sldMk cId="2008951455" sldId="2374"/>
            <ac:spMk id="18" creationId="{9379E581-5201-6FF2-4752-8058114CB4B7}"/>
          </ac:spMkLst>
        </pc:spChg>
        <pc:spChg chg="mod">
          <ac:chgData name="Sitikantha Roy" userId="5c34ad6b-a65c-4545-97dc-28e5d0ddb239" providerId="ADAL" clId="{11CA5D46-D3E5-4D4B-A19D-78A5291A4B78}" dt="2023-04-03T07:07:01.708" v="1569"/>
          <ac:spMkLst>
            <pc:docMk/>
            <pc:sldMk cId="2008951455" sldId="2374"/>
            <ac:spMk id="22" creationId="{5F887061-24B4-16F3-F77A-AC1D1946F023}"/>
          </ac:spMkLst>
        </pc:spChg>
        <pc:spChg chg="mod">
          <ac:chgData name="Sitikantha Roy" userId="5c34ad6b-a65c-4545-97dc-28e5d0ddb239" providerId="ADAL" clId="{11CA5D46-D3E5-4D4B-A19D-78A5291A4B78}" dt="2023-04-03T07:07:01.708" v="1569"/>
          <ac:spMkLst>
            <pc:docMk/>
            <pc:sldMk cId="2008951455" sldId="2374"/>
            <ac:spMk id="23" creationId="{BEC38641-E00A-3820-E129-A499001450B5}"/>
          </ac:spMkLst>
        </pc:spChg>
        <pc:spChg chg="mod">
          <ac:chgData name="Sitikantha Roy" userId="5c34ad6b-a65c-4545-97dc-28e5d0ddb239" providerId="ADAL" clId="{11CA5D46-D3E5-4D4B-A19D-78A5291A4B78}" dt="2023-04-03T07:09:05.116" v="1595" actId="20577"/>
          <ac:spMkLst>
            <pc:docMk/>
            <pc:sldMk cId="2008951455" sldId="2374"/>
            <ac:spMk id="24" creationId="{56851EE2-091B-D228-B811-6215B2B95D39}"/>
          </ac:spMkLst>
        </pc:spChg>
        <pc:spChg chg="mod">
          <ac:chgData name="Sitikantha Roy" userId="5c34ad6b-a65c-4545-97dc-28e5d0ddb239" providerId="ADAL" clId="{11CA5D46-D3E5-4D4B-A19D-78A5291A4B78}" dt="2023-04-03T07:07:01.708" v="1569"/>
          <ac:spMkLst>
            <pc:docMk/>
            <pc:sldMk cId="2008951455" sldId="2374"/>
            <ac:spMk id="28" creationId="{F9D05737-49A5-B187-5CA3-5D123499EFD4}"/>
          </ac:spMkLst>
        </pc:spChg>
        <pc:spChg chg="mod">
          <ac:chgData name="Sitikantha Roy" userId="5c34ad6b-a65c-4545-97dc-28e5d0ddb239" providerId="ADAL" clId="{11CA5D46-D3E5-4D4B-A19D-78A5291A4B78}" dt="2023-04-03T07:07:01.708" v="1569"/>
          <ac:spMkLst>
            <pc:docMk/>
            <pc:sldMk cId="2008951455" sldId="2374"/>
            <ac:spMk id="29" creationId="{039CAF08-D897-4222-982B-E3B2D1791B31}"/>
          </ac:spMkLst>
        </pc:spChg>
        <pc:spChg chg="mod">
          <ac:chgData name="Sitikantha Roy" userId="5c34ad6b-a65c-4545-97dc-28e5d0ddb239" providerId="ADAL" clId="{11CA5D46-D3E5-4D4B-A19D-78A5291A4B78}" dt="2023-04-03T07:07:01.708" v="1569"/>
          <ac:spMkLst>
            <pc:docMk/>
            <pc:sldMk cId="2008951455" sldId="2374"/>
            <ac:spMk id="30" creationId="{A8101FC2-B5F7-CC9E-091B-012AABDFB058}"/>
          </ac:spMkLst>
        </pc:spChg>
        <pc:spChg chg="add mod">
          <ac:chgData name="Sitikantha Roy" userId="5c34ad6b-a65c-4545-97dc-28e5d0ddb239" providerId="ADAL" clId="{11CA5D46-D3E5-4D4B-A19D-78A5291A4B78}" dt="2023-04-03T07:07:39.941" v="1576" actId="20577"/>
          <ac:spMkLst>
            <pc:docMk/>
            <pc:sldMk cId="2008951455" sldId="2374"/>
            <ac:spMk id="37" creationId="{DCABBA5E-3E98-859A-DEC1-E3F39F1A63AA}"/>
          </ac:spMkLst>
        </pc:spChg>
        <pc:spChg chg="add mod">
          <ac:chgData name="Sitikantha Roy" userId="5c34ad6b-a65c-4545-97dc-28e5d0ddb239" providerId="ADAL" clId="{11CA5D46-D3E5-4D4B-A19D-78A5291A4B78}" dt="2023-04-03T07:08:24.182" v="1586" actId="1076"/>
          <ac:spMkLst>
            <pc:docMk/>
            <pc:sldMk cId="2008951455" sldId="2374"/>
            <ac:spMk id="38" creationId="{11CA9029-FCEF-E9EC-8699-BA5EC83684BE}"/>
          </ac:spMkLst>
        </pc:spChg>
        <pc:spChg chg="add mod">
          <ac:chgData name="Sitikantha Roy" userId="5c34ad6b-a65c-4545-97dc-28e5d0ddb239" providerId="ADAL" clId="{11CA5D46-D3E5-4D4B-A19D-78A5291A4B78}" dt="2023-04-03T07:09:33.656" v="1601" actId="20577"/>
          <ac:spMkLst>
            <pc:docMk/>
            <pc:sldMk cId="2008951455" sldId="2374"/>
            <ac:spMk id="44" creationId="{E7A8B48F-579F-BA40-EE0B-F002A64862CA}"/>
          </ac:spMkLst>
        </pc:spChg>
        <pc:spChg chg="add mod">
          <ac:chgData name="Sitikantha Roy" userId="5c34ad6b-a65c-4545-97dc-28e5d0ddb239" providerId="ADAL" clId="{11CA5D46-D3E5-4D4B-A19D-78A5291A4B78}" dt="2023-04-03T07:09:40.084" v="1603" actId="20577"/>
          <ac:spMkLst>
            <pc:docMk/>
            <pc:sldMk cId="2008951455" sldId="2374"/>
            <ac:spMk id="45" creationId="{E08CCBE4-05B5-FB9C-5627-323295428E6A}"/>
          </ac:spMkLst>
        </pc:spChg>
        <pc:spChg chg="add mod">
          <ac:chgData name="Sitikantha Roy" userId="5c34ad6b-a65c-4545-97dc-28e5d0ddb239" providerId="ADAL" clId="{11CA5D46-D3E5-4D4B-A19D-78A5291A4B78}" dt="2023-04-03T07:09:12.005" v="1597" actId="20577"/>
          <ac:spMkLst>
            <pc:docMk/>
            <pc:sldMk cId="2008951455" sldId="2374"/>
            <ac:spMk id="46" creationId="{EC6ACABB-C013-059D-3A3A-DBC43BC09251}"/>
          </ac:spMkLst>
        </pc:spChg>
        <pc:grpChg chg="add mod">
          <ac:chgData name="Sitikantha Roy" userId="5c34ad6b-a65c-4545-97dc-28e5d0ddb239" providerId="ADAL" clId="{11CA5D46-D3E5-4D4B-A19D-78A5291A4B78}" dt="2023-04-03T07:07:01.708" v="1569"/>
          <ac:grpSpMkLst>
            <pc:docMk/>
            <pc:sldMk cId="2008951455" sldId="2374"/>
            <ac:grpSpMk id="3" creationId="{C58740F3-820E-13E0-64DB-C2DFEF314351}"/>
          </ac:grpSpMkLst>
        </pc:grpChg>
        <pc:grpChg chg="add mod">
          <ac:chgData name="Sitikantha Roy" userId="5c34ad6b-a65c-4545-97dc-28e5d0ddb239" providerId="ADAL" clId="{11CA5D46-D3E5-4D4B-A19D-78A5291A4B78}" dt="2023-04-03T07:07:01.708" v="1569"/>
          <ac:grpSpMkLst>
            <pc:docMk/>
            <pc:sldMk cId="2008951455" sldId="2374"/>
            <ac:grpSpMk id="9" creationId="{39A617B2-B81E-3666-3DB2-8A0224A3E760}"/>
          </ac:grpSpMkLst>
        </pc:grpChg>
        <pc:grpChg chg="add mod">
          <ac:chgData name="Sitikantha Roy" userId="5c34ad6b-a65c-4545-97dc-28e5d0ddb239" providerId="ADAL" clId="{11CA5D46-D3E5-4D4B-A19D-78A5291A4B78}" dt="2023-04-03T07:07:01.708" v="1569"/>
          <ac:grpSpMkLst>
            <pc:docMk/>
            <pc:sldMk cId="2008951455" sldId="2374"/>
            <ac:grpSpMk id="15" creationId="{1A8EFBB8-CAFD-8646-D136-C21CE5DD4B72}"/>
          </ac:grpSpMkLst>
        </pc:grpChg>
        <pc:grpChg chg="add mod">
          <ac:chgData name="Sitikantha Roy" userId="5c34ad6b-a65c-4545-97dc-28e5d0ddb239" providerId="ADAL" clId="{11CA5D46-D3E5-4D4B-A19D-78A5291A4B78}" dt="2023-04-03T07:07:01.708" v="1569"/>
          <ac:grpSpMkLst>
            <pc:docMk/>
            <pc:sldMk cId="2008951455" sldId="2374"/>
            <ac:grpSpMk id="21" creationId="{DC0FBDA2-2C6F-91B8-E1D6-F2B4C269AF59}"/>
          </ac:grpSpMkLst>
        </pc:grpChg>
        <pc:grpChg chg="add mod">
          <ac:chgData name="Sitikantha Roy" userId="5c34ad6b-a65c-4545-97dc-28e5d0ddb239" providerId="ADAL" clId="{11CA5D46-D3E5-4D4B-A19D-78A5291A4B78}" dt="2023-04-03T07:07:01.708" v="1569"/>
          <ac:grpSpMkLst>
            <pc:docMk/>
            <pc:sldMk cId="2008951455" sldId="2374"/>
            <ac:grpSpMk id="27" creationId="{5100AE06-35E1-3575-7BEF-6622FF985F71}"/>
          </ac:grpSpMkLst>
        </pc:grpChg>
        <pc:cxnChg chg="mod">
          <ac:chgData name="Sitikantha Roy" userId="5c34ad6b-a65c-4545-97dc-28e5d0ddb239" providerId="ADAL" clId="{11CA5D46-D3E5-4D4B-A19D-78A5291A4B78}" dt="2023-04-03T07:07:01.708" v="1569"/>
          <ac:cxnSpMkLst>
            <pc:docMk/>
            <pc:sldMk cId="2008951455" sldId="2374"/>
            <ac:cxnSpMk id="7" creationId="{6B1B44A5-79DE-E588-FB81-8660685DFCCF}"/>
          </ac:cxnSpMkLst>
        </pc:cxnChg>
        <pc:cxnChg chg="mod">
          <ac:chgData name="Sitikantha Roy" userId="5c34ad6b-a65c-4545-97dc-28e5d0ddb239" providerId="ADAL" clId="{11CA5D46-D3E5-4D4B-A19D-78A5291A4B78}" dt="2023-04-03T07:07:01.708" v="1569"/>
          <ac:cxnSpMkLst>
            <pc:docMk/>
            <pc:sldMk cId="2008951455" sldId="2374"/>
            <ac:cxnSpMk id="8" creationId="{43D770EF-B8C5-05AD-7765-5CADF974609D}"/>
          </ac:cxnSpMkLst>
        </pc:cxnChg>
        <pc:cxnChg chg="mod">
          <ac:chgData name="Sitikantha Roy" userId="5c34ad6b-a65c-4545-97dc-28e5d0ddb239" providerId="ADAL" clId="{11CA5D46-D3E5-4D4B-A19D-78A5291A4B78}" dt="2023-04-03T07:07:01.708" v="1569"/>
          <ac:cxnSpMkLst>
            <pc:docMk/>
            <pc:sldMk cId="2008951455" sldId="2374"/>
            <ac:cxnSpMk id="13" creationId="{E9DAFACE-2474-A4EA-4583-E5399A158C4F}"/>
          </ac:cxnSpMkLst>
        </pc:cxnChg>
        <pc:cxnChg chg="mod">
          <ac:chgData name="Sitikantha Roy" userId="5c34ad6b-a65c-4545-97dc-28e5d0ddb239" providerId="ADAL" clId="{11CA5D46-D3E5-4D4B-A19D-78A5291A4B78}" dt="2023-04-03T07:07:01.708" v="1569"/>
          <ac:cxnSpMkLst>
            <pc:docMk/>
            <pc:sldMk cId="2008951455" sldId="2374"/>
            <ac:cxnSpMk id="14" creationId="{03669A67-0F32-13D9-1BC5-D3F07A72BAF7}"/>
          </ac:cxnSpMkLst>
        </pc:cxnChg>
        <pc:cxnChg chg="mod">
          <ac:chgData name="Sitikantha Roy" userId="5c34ad6b-a65c-4545-97dc-28e5d0ddb239" providerId="ADAL" clId="{11CA5D46-D3E5-4D4B-A19D-78A5291A4B78}" dt="2023-04-03T07:07:01.708" v="1569"/>
          <ac:cxnSpMkLst>
            <pc:docMk/>
            <pc:sldMk cId="2008951455" sldId="2374"/>
            <ac:cxnSpMk id="19" creationId="{2655A6B8-7CD0-58CC-E8C4-A2C8783F0F01}"/>
          </ac:cxnSpMkLst>
        </pc:cxnChg>
        <pc:cxnChg chg="mod">
          <ac:chgData name="Sitikantha Roy" userId="5c34ad6b-a65c-4545-97dc-28e5d0ddb239" providerId="ADAL" clId="{11CA5D46-D3E5-4D4B-A19D-78A5291A4B78}" dt="2023-04-03T07:07:01.708" v="1569"/>
          <ac:cxnSpMkLst>
            <pc:docMk/>
            <pc:sldMk cId="2008951455" sldId="2374"/>
            <ac:cxnSpMk id="20" creationId="{D0F71C8F-1C4B-A58B-144A-517329753D36}"/>
          </ac:cxnSpMkLst>
        </pc:cxnChg>
        <pc:cxnChg chg="mod">
          <ac:chgData name="Sitikantha Roy" userId="5c34ad6b-a65c-4545-97dc-28e5d0ddb239" providerId="ADAL" clId="{11CA5D46-D3E5-4D4B-A19D-78A5291A4B78}" dt="2023-04-03T07:07:01.708" v="1569"/>
          <ac:cxnSpMkLst>
            <pc:docMk/>
            <pc:sldMk cId="2008951455" sldId="2374"/>
            <ac:cxnSpMk id="25" creationId="{1C28B7AC-73AC-0AFF-C0AC-F241C89DB081}"/>
          </ac:cxnSpMkLst>
        </pc:cxnChg>
        <pc:cxnChg chg="mod">
          <ac:chgData name="Sitikantha Roy" userId="5c34ad6b-a65c-4545-97dc-28e5d0ddb239" providerId="ADAL" clId="{11CA5D46-D3E5-4D4B-A19D-78A5291A4B78}" dt="2023-04-03T07:07:01.708" v="1569"/>
          <ac:cxnSpMkLst>
            <pc:docMk/>
            <pc:sldMk cId="2008951455" sldId="2374"/>
            <ac:cxnSpMk id="26" creationId="{90B946E5-20B1-B6EF-A748-E26207A4536D}"/>
          </ac:cxnSpMkLst>
        </pc:cxnChg>
        <pc:cxnChg chg="mod">
          <ac:chgData name="Sitikantha Roy" userId="5c34ad6b-a65c-4545-97dc-28e5d0ddb239" providerId="ADAL" clId="{11CA5D46-D3E5-4D4B-A19D-78A5291A4B78}" dt="2023-04-03T07:07:01.708" v="1569"/>
          <ac:cxnSpMkLst>
            <pc:docMk/>
            <pc:sldMk cId="2008951455" sldId="2374"/>
            <ac:cxnSpMk id="31" creationId="{D1290911-893C-ADA9-02B7-69C02A8F039C}"/>
          </ac:cxnSpMkLst>
        </pc:cxnChg>
        <pc:cxnChg chg="mod">
          <ac:chgData name="Sitikantha Roy" userId="5c34ad6b-a65c-4545-97dc-28e5d0ddb239" providerId="ADAL" clId="{11CA5D46-D3E5-4D4B-A19D-78A5291A4B78}" dt="2023-04-03T07:07:01.708" v="1569"/>
          <ac:cxnSpMkLst>
            <pc:docMk/>
            <pc:sldMk cId="2008951455" sldId="2374"/>
            <ac:cxnSpMk id="32" creationId="{331A5A76-2381-A23E-9D64-1956E4389615}"/>
          </ac:cxnSpMkLst>
        </pc:cxnChg>
        <pc:cxnChg chg="add mod">
          <ac:chgData name="Sitikantha Roy" userId="5c34ad6b-a65c-4545-97dc-28e5d0ddb239" providerId="ADAL" clId="{11CA5D46-D3E5-4D4B-A19D-78A5291A4B78}" dt="2023-04-03T07:07:01.708" v="1569"/>
          <ac:cxnSpMkLst>
            <pc:docMk/>
            <pc:sldMk cId="2008951455" sldId="2374"/>
            <ac:cxnSpMk id="33" creationId="{940EC954-0F0C-8E88-9FE5-E528C497C1F2}"/>
          </ac:cxnSpMkLst>
        </pc:cxnChg>
        <pc:cxnChg chg="add mod">
          <ac:chgData name="Sitikantha Roy" userId="5c34ad6b-a65c-4545-97dc-28e5d0ddb239" providerId="ADAL" clId="{11CA5D46-D3E5-4D4B-A19D-78A5291A4B78}" dt="2023-04-03T07:07:01.708" v="1569"/>
          <ac:cxnSpMkLst>
            <pc:docMk/>
            <pc:sldMk cId="2008951455" sldId="2374"/>
            <ac:cxnSpMk id="34" creationId="{C5AD9630-6439-7068-9DAE-D38CC6FC1816}"/>
          </ac:cxnSpMkLst>
        </pc:cxnChg>
        <pc:cxnChg chg="add mod">
          <ac:chgData name="Sitikantha Roy" userId="5c34ad6b-a65c-4545-97dc-28e5d0ddb239" providerId="ADAL" clId="{11CA5D46-D3E5-4D4B-A19D-78A5291A4B78}" dt="2023-04-03T07:07:01.708" v="1569"/>
          <ac:cxnSpMkLst>
            <pc:docMk/>
            <pc:sldMk cId="2008951455" sldId="2374"/>
            <ac:cxnSpMk id="35" creationId="{E5726E22-82A0-AC08-CD36-A0C53A4767C6}"/>
          </ac:cxnSpMkLst>
        </pc:cxnChg>
        <pc:cxnChg chg="add mod">
          <ac:chgData name="Sitikantha Roy" userId="5c34ad6b-a65c-4545-97dc-28e5d0ddb239" providerId="ADAL" clId="{11CA5D46-D3E5-4D4B-A19D-78A5291A4B78}" dt="2023-04-03T07:07:01.708" v="1569"/>
          <ac:cxnSpMkLst>
            <pc:docMk/>
            <pc:sldMk cId="2008951455" sldId="2374"/>
            <ac:cxnSpMk id="36" creationId="{1B020B46-830B-1EE5-ACE8-4978CDD80845}"/>
          </ac:cxnSpMkLst>
        </pc:cxnChg>
        <pc:cxnChg chg="add del mod">
          <ac:chgData name="Sitikantha Roy" userId="5c34ad6b-a65c-4545-97dc-28e5d0ddb239" providerId="ADAL" clId="{11CA5D46-D3E5-4D4B-A19D-78A5291A4B78}" dt="2023-04-03T07:08:18.082" v="1585" actId="478"/>
          <ac:cxnSpMkLst>
            <pc:docMk/>
            <pc:sldMk cId="2008951455" sldId="2374"/>
            <ac:cxnSpMk id="40" creationId="{2123534D-6096-E92B-E363-6F99BE1CE92F}"/>
          </ac:cxnSpMkLst>
        </pc:cxnChg>
        <pc:cxnChg chg="add">
          <ac:chgData name="Sitikantha Roy" userId="5c34ad6b-a65c-4545-97dc-28e5d0ddb239" providerId="ADAL" clId="{11CA5D46-D3E5-4D4B-A19D-78A5291A4B78}" dt="2023-04-03T07:08:35.031" v="1587" actId="11529"/>
          <ac:cxnSpMkLst>
            <pc:docMk/>
            <pc:sldMk cId="2008951455" sldId="2374"/>
            <ac:cxnSpMk id="43" creationId="{7A1037D4-285F-699E-B13C-C56440644DEE}"/>
          </ac:cxnSpMkLst>
        </pc:cxnChg>
      </pc:sldChg>
      <pc:sldChg chg="addSp delSp modSp new mod">
        <pc:chgData name="Sitikantha Roy" userId="5c34ad6b-a65c-4545-97dc-28e5d0ddb239" providerId="ADAL" clId="{11CA5D46-D3E5-4D4B-A19D-78A5291A4B78}" dt="2023-04-03T07:39:03.606" v="1717" actId="20577"/>
        <pc:sldMkLst>
          <pc:docMk/>
          <pc:sldMk cId="3858013868" sldId="2375"/>
        </pc:sldMkLst>
        <pc:spChg chg="add del mod">
          <ac:chgData name="Sitikantha Roy" userId="5c34ad6b-a65c-4545-97dc-28e5d0ddb239" providerId="ADAL" clId="{11CA5D46-D3E5-4D4B-A19D-78A5291A4B78}" dt="2023-04-03T07:18:53.291" v="1684" actId="478"/>
          <ac:spMkLst>
            <pc:docMk/>
            <pc:sldMk cId="3858013868" sldId="2375"/>
            <ac:spMk id="3" creationId="{8910AB67-FBF4-9EB9-7CA7-FE41E9D13F23}"/>
          </ac:spMkLst>
        </pc:spChg>
        <pc:spChg chg="add mod">
          <ac:chgData name="Sitikantha Roy" userId="5c34ad6b-a65c-4545-97dc-28e5d0ddb239" providerId="ADAL" clId="{11CA5D46-D3E5-4D4B-A19D-78A5291A4B78}" dt="2023-04-03T07:39:03.606" v="1717" actId="20577"/>
          <ac:spMkLst>
            <pc:docMk/>
            <pc:sldMk cId="3858013868" sldId="2375"/>
            <ac:spMk id="4" creationId="{64AB9C55-BC29-5810-312B-F7626D923636}"/>
          </ac:spMkLst>
        </pc:spChg>
      </pc:sldChg>
      <pc:sldChg chg="addSp modSp new del mod">
        <pc:chgData name="Sitikantha Roy" userId="5c34ad6b-a65c-4545-97dc-28e5d0ddb239" providerId="ADAL" clId="{11CA5D46-D3E5-4D4B-A19D-78A5291A4B78}" dt="2023-04-23T14:03:29.073" v="1834" actId="47"/>
        <pc:sldMkLst>
          <pc:docMk/>
          <pc:sldMk cId="1303870824" sldId="2376"/>
        </pc:sldMkLst>
        <pc:spChg chg="add mod">
          <ac:chgData name="Sitikantha Roy" userId="5c34ad6b-a65c-4545-97dc-28e5d0ddb239" providerId="ADAL" clId="{11CA5D46-D3E5-4D4B-A19D-78A5291A4B78}" dt="2023-04-03T08:28:57.520" v="1738" actId="1076"/>
          <ac:spMkLst>
            <pc:docMk/>
            <pc:sldMk cId="1303870824" sldId="2376"/>
            <ac:spMk id="3" creationId="{AE6E90F9-55DE-DCD7-9732-192846E1CC80}"/>
          </ac:spMkLst>
        </pc:spChg>
      </pc:sldChg>
      <pc:sldChg chg="addSp delSp modSp new mod">
        <pc:chgData name="Sitikantha Roy" userId="5c34ad6b-a65c-4545-97dc-28e5d0ddb239" providerId="ADAL" clId="{11CA5D46-D3E5-4D4B-A19D-78A5291A4B78}" dt="2023-04-08T12:58:27.601" v="1792" actId="120"/>
        <pc:sldMkLst>
          <pc:docMk/>
          <pc:sldMk cId="4024076710" sldId="2377"/>
        </pc:sldMkLst>
        <pc:spChg chg="del">
          <ac:chgData name="Sitikantha Roy" userId="5c34ad6b-a65c-4545-97dc-28e5d0ddb239" providerId="ADAL" clId="{11CA5D46-D3E5-4D4B-A19D-78A5291A4B78}" dt="2023-04-08T12:39:24.841" v="1743" actId="478"/>
          <ac:spMkLst>
            <pc:docMk/>
            <pc:sldMk cId="4024076710" sldId="2377"/>
            <ac:spMk id="2" creationId="{8E5306AD-BD49-214B-FEAB-F3A635D1FA55}"/>
          </ac:spMkLst>
        </pc:spChg>
        <pc:spChg chg="del">
          <ac:chgData name="Sitikantha Roy" userId="5c34ad6b-a65c-4545-97dc-28e5d0ddb239" providerId="ADAL" clId="{11CA5D46-D3E5-4D4B-A19D-78A5291A4B78}" dt="2023-04-08T12:39:21.770" v="1742" actId="478"/>
          <ac:spMkLst>
            <pc:docMk/>
            <pc:sldMk cId="4024076710" sldId="2377"/>
            <ac:spMk id="3" creationId="{C2B6ADC8-DDAC-58CF-94AC-B8B8FD225DED}"/>
          </ac:spMkLst>
        </pc:spChg>
        <pc:spChg chg="del">
          <ac:chgData name="Sitikantha Roy" userId="5c34ad6b-a65c-4545-97dc-28e5d0ddb239" providerId="ADAL" clId="{11CA5D46-D3E5-4D4B-A19D-78A5291A4B78}" dt="2023-04-08T12:54:47.528" v="1774" actId="478"/>
          <ac:spMkLst>
            <pc:docMk/>
            <pc:sldMk cId="4024076710" sldId="2377"/>
            <ac:spMk id="4" creationId="{C9B0456E-A211-6875-7BF0-504EC91419DC}"/>
          </ac:spMkLst>
        </pc:spChg>
        <pc:spChg chg="add mod">
          <ac:chgData name="Sitikantha Roy" userId="5c34ad6b-a65c-4545-97dc-28e5d0ddb239" providerId="ADAL" clId="{11CA5D46-D3E5-4D4B-A19D-78A5291A4B78}" dt="2023-04-08T12:39:53.628" v="1751" actId="1076"/>
          <ac:spMkLst>
            <pc:docMk/>
            <pc:sldMk cId="4024076710" sldId="2377"/>
            <ac:spMk id="7" creationId="{89FFD6DC-91D9-971D-4D1A-3BAF471DEBA5}"/>
          </ac:spMkLst>
        </pc:spChg>
        <pc:spChg chg="add mod">
          <ac:chgData name="Sitikantha Roy" userId="5c34ad6b-a65c-4545-97dc-28e5d0ddb239" providerId="ADAL" clId="{11CA5D46-D3E5-4D4B-A19D-78A5291A4B78}" dt="2023-04-08T12:41:02.290" v="1756" actId="1076"/>
          <ac:spMkLst>
            <pc:docMk/>
            <pc:sldMk cId="4024076710" sldId="2377"/>
            <ac:spMk id="9" creationId="{87419A01-FD62-44BF-F2F1-33E02CE4D837}"/>
          </ac:spMkLst>
        </pc:spChg>
        <pc:spChg chg="add del">
          <ac:chgData name="Sitikantha Roy" userId="5c34ad6b-a65c-4545-97dc-28e5d0ddb239" providerId="ADAL" clId="{11CA5D46-D3E5-4D4B-A19D-78A5291A4B78}" dt="2023-04-08T12:53:28.044" v="1758"/>
          <ac:spMkLst>
            <pc:docMk/>
            <pc:sldMk cId="4024076710" sldId="2377"/>
            <ac:spMk id="10" creationId="{0DC88F36-ECA4-E269-D05E-D61A04A8FC7C}"/>
          </ac:spMkLst>
        </pc:spChg>
        <pc:spChg chg="add mod">
          <ac:chgData name="Sitikantha Roy" userId="5c34ad6b-a65c-4545-97dc-28e5d0ddb239" providerId="ADAL" clId="{11CA5D46-D3E5-4D4B-A19D-78A5291A4B78}" dt="2023-04-08T12:54:36.415" v="1772" actId="6549"/>
          <ac:spMkLst>
            <pc:docMk/>
            <pc:sldMk cId="4024076710" sldId="2377"/>
            <ac:spMk id="12" creationId="{52F9E84C-119F-F52A-AD12-69BCE6CE788D}"/>
          </ac:spMkLst>
        </pc:spChg>
        <pc:spChg chg="add mod">
          <ac:chgData name="Sitikantha Roy" userId="5c34ad6b-a65c-4545-97dc-28e5d0ddb239" providerId="ADAL" clId="{11CA5D46-D3E5-4D4B-A19D-78A5291A4B78}" dt="2023-04-08T12:58:27.601" v="1792" actId="120"/>
          <ac:spMkLst>
            <pc:docMk/>
            <pc:sldMk cId="4024076710" sldId="2377"/>
            <ac:spMk id="16" creationId="{43869233-4945-8BF7-085E-5D96E27B5244}"/>
          </ac:spMkLst>
        </pc:spChg>
        <pc:picChg chg="add mod">
          <ac:chgData name="Sitikantha Roy" userId="5c34ad6b-a65c-4545-97dc-28e5d0ddb239" providerId="ADAL" clId="{11CA5D46-D3E5-4D4B-A19D-78A5291A4B78}" dt="2023-04-08T12:56:46.959" v="1779" actId="1076"/>
          <ac:picMkLst>
            <pc:docMk/>
            <pc:sldMk cId="4024076710" sldId="2377"/>
            <ac:picMk id="13" creationId="{7CC63112-14E5-0549-E9FB-7B761DEAD7FF}"/>
          </ac:picMkLst>
        </pc:picChg>
        <pc:picChg chg="add mod">
          <ac:chgData name="Sitikantha Roy" userId="5c34ad6b-a65c-4545-97dc-28e5d0ddb239" providerId="ADAL" clId="{11CA5D46-D3E5-4D4B-A19D-78A5291A4B78}" dt="2023-04-08T12:57:26.571" v="1786" actId="14100"/>
          <ac:picMkLst>
            <pc:docMk/>
            <pc:sldMk cId="4024076710" sldId="2377"/>
            <ac:picMk id="14" creationId="{83B2B3EA-9362-D20B-D5F3-70DDEA255037}"/>
          </ac:picMkLst>
        </pc:picChg>
        <pc:picChg chg="add del">
          <ac:chgData name="Sitikantha Roy" userId="5c34ad6b-a65c-4545-97dc-28e5d0ddb239" providerId="ADAL" clId="{11CA5D46-D3E5-4D4B-A19D-78A5291A4B78}" dt="2023-04-08T12:53:28.044" v="1758"/>
          <ac:picMkLst>
            <pc:docMk/>
            <pc:sldMk cId="4024076710" sldId="2377"/>
            <ac:picMk id="1026" creationId="{30B7D0E8-D9FA-F681-F4B5-2E177DA95AB8}"/>
          </ac:picMkLst>
        </pc:picChg>
      </pc:sldChg>
      <pc:sldChg chg="addSp new mod">
        <pc:chgData name="Sitikantha Roy" userId="5c34ad6b-a65c-4545-97dc-28e5d0ddb239" providerId="ADAL" clId="{11CA5D46-D3E5-4D4B-A19D-78A5291A4B78}" dt="2023-04-23T13:45:32.293" v="1824" actId="22"/>
        <pc:sldMkLst>
          <pc:docMk/>
          <pc:sldMk cId="3659660883" sldId="2378"/>
        </pc:sldMkLst>
        <pc:picChg chg="add">
          <ac:chgData name="Sitikantha Roy" userId="5c34ad6b-a65c-4545-97dc-28e5d0ddb239" providerId="ADAL" clId="{11CA5D46-D3E5-4D4B-A19D-78A5291A4B78}" dt="2023-04-23T13:45:32.293" v="1824" actId="22"/>
          <ac:picMkLst>
            <pc:docMk/>
            <pc:sldMk cId="3659660883" sldId="2378"/>
            <ac:picMk id="4" creationId="{B57958DC-424C-34F0-9FFE-B768F3204FF8}"/>
          </ac:picMkLst>
        </pc:picChg>
      </pc:sldChg>
      <pc:sldChg chg="addSp delSp modSp new mod">
        <pc:chgData name="Sitikantha Roy" userId="5c34ad6b-a65c-4545-97dc-28e5d0ddb239" providerId="ADAL" clId="{11CA5D46-D3E5-4D4B-A19D-78A5291A4B78}" dt="2023-04-24T15:36:08.599" v="2296"/>
        <pc:sldMkLst>
          <pc:docMk/>
          <pc:sldMk cId="3170197964" sldId="2379"/>
        </pc:sldMkLst>
        <pc:grpChg chg="del mod">
          <ac:chgData name="Sitikantha Roy" userId="5c34ad6b-a65c-4545-97dc-28e5d0ddb239" providerId="ADAL" clId="{11CA5D46-D3E5-4D4B-A19D-78A5291A4B78}" dt="2023-04-24T15:35:34.423" v="2278"/>
          <ac:grpSpMkLst>
            <pc:docMk/>
            <pc:sldMk cId="3170197964" sldId="2379"/>
            <ac:grpSpMk id="7" creationId="{996C76E3-790B-1CBD-F157-7913F406EF80}"/>
          </ac:grpSpMkLst>
        </pc:grpChg>
        <pc:grpChg chg="del mod">
          <ac:chgData name="Sitikantha Roy" userId="5c34ad6b-a65c-4545-97dc-28e5d0ddb239" providerId="ADAL" clId="{11CA5D46-D3E5-4D4B-A19D-78A5291A4B78}" dt="2023-04-24T15:35:34.430" v="2281"/>
          <ac:grpSpMkLst>
            <pc:docMk/>
            <pc:sldMk cId="3170197964" sldId="2379"/>
            <ac:grpSpMk id="11" creationId="{C9093AEE-0D6C-8308-C570-7D76378D9543}"/>
          </ac:grpSpMkLst>
        </pc:grpChg>
        <pc:grpChg chg="del mod">
          <ac:chgData name="Sitikantha Roy" userId="5c34ad6b-a65c-4545-97dc-28e5d0ddb239" providerId="ADAL" clId="{11CA5D46-D3E5-4D4B-A19D-78A5291A4B78}" dt="2023-04-24T15:35:51.691" v="2287"/>
          <ac:grpSpMkLst>
            <pc:docMk/>
            <pc:sldMk cId="3170197964" sldId="2379"/>
            <ac:grpSpMk id="16" creationId="{978D9E88-52A3-D12A-AC74-48FFC28670D3}"/>
          </ac:grpSpMkLst>
        </pc:grpChg>
        <pc:grpChg chg="mod">
          <ac:chgData name="Sitikantha Roy" userId="5c34ad6b-a65c-4545-97dc-28e5d0ddb239" providerId="ADAL" clId="{11CA5D46-D3E5-4D4B-A19D-78A5291A4B78}" dt="2023-04-24T15:36:08.209" v="2295"/>
          <ac:grpSpMkLst>
            <pc:docMk/>
            <pc:sldMk cId="3170197964" sldId="2379"/>
            <ac:grpSpMk id="17" creationId="{62C36C82-A365-0AAB-E9E0-E2381E92CB43}"/>
          </ac:grpSpMkLst>
        </pc:grpChg>
        <pc:grpChg chg="del mod">
          <ac:chgData name="Sitikantha Roy" userId="5c34ad6b-a65c-4545-97dc-28e5d0ddb239" providerId="ADAL" clId="{11CA5D46-D3E5-4D4B-A19D-78A5291A4B78}" dt="2023-04-24T15:36:08.209" v="2293"/>
          <ac:grpSpMkLst>
            <pc:docMk/>
            <pc:sldMk cId="3170197964" sldId="2379"/>
            <ac:grpSpMk id="22" creationId="{2216CB05-58B4-A51D-6037-4E66CA80DB86}"/>
          </ac:grpSpMkLst>
        </pc:grpChg>
        <pc:picChg chg="add">
          <ac:chgData name="Sitikantha Roy" userId="5c34ad6b-a65c-4545-97dc-28e5d0ddb239" providerId="ADAL" clId="{11CA5D46-D3E5-4D4B-A19D-78A5291A4B78}" dt="2023-04-23T13:46:19.608" v="1826" actId="22"/>
          <ac:picMkLst>
            <pc:docMk/>
            <pc:sldMk cId="3170197964" sldId="2379"/>
            <ac:picMk id="4" creationId="{6C383633-C8F8-2B19-5A2A-EDEC3A665305}"/>
          </ac:picMkLst>
        </pc:picChg>
        <pc:picChg chg="add del">
          <ac:chgData name="Sitikantha Roy" userId="5c34ad6b-a65c-4545-97dc-28e5d0ddb239" providerId="ADAL" clId="{11CA5D46-D3E5-4D4B-A19D-78A5291A4B78}" dt="2023-04-23T13:47:43.496" v="1828" actId="22"/>
          <ac:picMkLst>
            <pc:docMk/>
            <pc:sldMk cId="3170197964" sldId="2379"/>
            <ac:picMk id="6" creationId="{993946B9-459E-AB0A-2509-90681BA1D254}"/>
          </ac:picMkLst>
        </pc:picChg>
        <pc:inkChg chg="add del mod">
          <ac:chgData name="Sitikantha Roy" userId="5c34ad6b-a65c-4545-97dc-28e5d0ddb239" providerId="ADAL" clId="{11CA5D46-D3E5-4D4B-A19D-78A5291A4B78}" dt="2023-04-24T15:35:34.422" v="2277"/>
          <ac:inkMkLst>
            <pc:docMk/>
            <pc:sldMk cId="3170197964" sldId="2379"/>
            <ac:inkMk id="3" creationId="{00866EDC-AD5A-9E40-91F5-2CEE12E80787}"/>
          </ac:inkMkLst>
        </pc:inkChg>
        <pc:inkChg chg="add del mod">
          <ac:chgData name="Sitikantha Roy" userId="5c34ad6b-a65c-4545-97dc-28e5d0ddb239" providerId="ADAL" clId="{11CA5D46-D3E5-4D4B-A19D-78A5291A4B78}" dt="2023-04-24T15:35:34.428" v="2280"/>
          <ac:inkMkLst>
            <pc:docMk/>
            <pc:sldMk cId="3170197964" sldId="2379"/>
            <ac:inkMk id="5" creationId="{AB4C6C05-1DC0-936F-F394-F6DE9E60952B}"/>
          </ac:inkMkLst>
        </pc:inkChg>
        <pc:inkChg chg="add del mod">
          <ac:chgData name="Sitikantha Roy" userId="5c34ad6b-a65c-4545-97dc-28e5d0ddb239" providerId="ADAL" clId="{11CA5D46-D3E5-4D4B-A19D-78A5291A4B78}" dt="2023-04-24T15:35:34.423" v="2278"/>
          <ac:inkMkLst>
            <pc:docMk/>
            <pc:sldMk cId="3170197964" sldId="2379"/>
            <ac:inkMk id="6" creationId="{813C6726-3145-0A09-7B3C-D441037A1201}"/>
          </ac:inkMkLst>
        </pc:inkChg>
        <pc:inkChg chg="add del mod">
          <ac:chgData name="Sitikantha Roy" userId="5c34ad6b-a65c-4545-97dc-28e5d0ddb239" providerId="ADAL" clId="{11CA5D46-D3E5-4D4B-A19D-78A5291A4B78}" dt="2023-04-24T15:35:34.836" v="2282"/>
          <ac:inkMkLst>
            <pc:docMk/>
            <pc:sldMk cId="3170197964" sldId="2379"/>
            <ac:inkMk id="8" creationId="{22B1889D-6B0B-00ED-88EC-F532D7C5B7C3}"/>
          </ac:inkMkLst>
        </pc:inkChg>
        <pc:inkChg chg="add del mod">
          <ac:chgData name="Sitikantha Roy" userId="5c34ad6b-a65c-4545-97dc-28e5d0ddb239" providerId="ADAL" clId="{11CA5D46-D3E5-4D4B-A19D-78A5291A4B78}" dt="2023-04-24T15:35:34.430" v="2281"/>
          <ac:inkMkLst>
            <pc:docMk/>
            <pc:sldMk cId="3170197964" sldId="2379"/>
            <ac:inkMk id="9" creationId="{6DEFDFC1-F514-6FFF-EEA1-F0BA0A24681D}"/>
          </ac:inkMkLst>
        </pc:inkChg>
        <pc:inkChg chg="add del mod">
          <ac:chgData name="Sitikantha Roy" userId="5c34ad6b-a65c-4545-97dc-28e5d0ddb239" providerId="ADAL" clId="{11CA5D46-D3E5-4D4B-A19D-78A5291A4B78}" dt="2023-04-24T15:35:34.425" v="2279"/>
          <ac:inkMkLst>
            <pc:docMk/>
            <pc:sldMk cId="3170197964" sldId="2379"/>
            <ac:inkMk id="10" creationId="{EF0023C8-6E94-4A28-8C01-3AFB25BFCADF}"/>
          </ac:inkMkLst>
        </pc:inkChg>
        <pc:inkChg chg="add del mod">
          <ac:chgData name="Sitikantha Roy" userId="5c34ad6b-a65c-4545-97dc-28e5d0ddb239" providerId="ADAL" clId="{11CA5D46-D3E5-4D4B-A19D-78A5291A4B78}" dt="2023-04-24T15:36:08.209" v="2294"/>
          <ac:inkMkLst>
            <pc:docMk/>
            <pc:sldMk cId="3170197964" sldId="2379"/>
            <ac:inkMk id="12" creationId="{5CD7167B-D6B5-7069-A052-B6F8C7FF5387}"/>
          </ac:inkMkLst>
        </pc:inkChg>
        <pc:inkChg chg="add del mod">
          <ac:chgData name="Sitikantha Roy" userId="5c34ad6b-a65c-4545-97dc-28e5d0ddb239" providerId="ADAL" clId="{11CA5D46-D3E5-4D4B-A19D-78A5291A4B78}" dt="2023-04-24T15:36:08.209" v="2295"/>
          <ac:inkMkLst>
            <pc:docMk/>
            <pc:sldMk cId="3170197964" sldId="2379"/>
            <ac:inkMk id="13" creationId="{8A3FE695-9F60-DE9D-BC02-EE032489416D}"/>
          </ac:inkMkLst>
        </pc:inkChg>
        <pc:inkChg chg="add mod">
          <ac:chgData name="Sitikantha Roy" userId="5c34ad6b-a65c-4545-97dc-28e5d0ddb239" providerId="ADAL" clId="{11CA5D46-D3E5-4D4B-A19D-78A5291A4B78}" dt="2023-04-24T15:36:08.209" v="2295"/>
          <ac:inkMkLst>
            <pc:docMk/>
            <pc:sldMk cId="3170197964" sldId="2379"/>
            <ac:inkMk id="14" creationId="{CA021D6B-C470-F486-2A04-E9EE30D5A9BE}"/>
          </ac:inkMkLst>
        </pc:inkChg>
        <pc:inkChg chg="add mod">
          <ac:chgData name="Sitikantha Roy" userId="5c34ad6b-a65c-4545-97dc-28e5d0ddb239" providerId="ADAL" clId="{11CA5D46-D3E5-4D4B-A19D-78A5291A4B78}" dt="2023-04-24T15:36:08.209" v="2295"/>
          <ac:inkMkLst>
            <pc:docMk/>
            <pc:sldMk cId="3170197964" sldId="2379"/>
            <ac:inkMk id="15" creationId="{33C6C1CB-4E97-C653-6888-077519A263EC}"/>
          </ac:inkMkLst>
        </pc:inkChg>
        <pc:inkChg chg="add">
          <ac:chgData name="Sitikantha Roy" userId="5c34ad6b-a65c-4545-97dc-28e5d0ddb239" providerId="ADAL" clId="{11CA5D46-D3E5-4D4B-A19D-78A5291A4B78}" dt="2023-04-24T15:35:58.384" v="2288" actId="9405"/>
          <ac:inkMkLst>
            <pc:docMk/>
            <pc:sldMk cId="3170197964" sldId="2379"/>
            <ac:inkMk id="18" creationId="{B4FE2835-54B1-F1B8-23D3-55025F51035D}"/>
          </ac:inkMkLst>
        </pc:inkChg>
        <pc:inkChg chg="add">
          <ac:chgData name="Sitikantha Roy" userId="5c34ad6b-a65c-4545-97dc-28e5d0ddb239" providerId="ADAL" clId="{11CA5D46-D3E5-4D4B-A19D-78A5291A4B78}" dt="2023-04-24T15:36:01.419" v="2289" actId="9405"/>
          <ac:inkMkLst>
            <pc:docMk/>
            <pc:sldMk cId="3170197964" sldId="2379"/>
            <ac:inkMk id="19" creationId="{CAC55863-CB01-C45F-541C-8A0762267692}"/>
          </ac:inkMkLst>
        </pc:inkChg>
        <pc:inkChg chg="add del mod">
          <ac:chgData name="Sitikantha Roy" userId="5c34ad6b-a65c-4545-97dc-28e5d0ddb239" providerId="ADAL" clId="{11CA5D46-D3E5-4D4B-A19D-78A5291A4B78}" dt="2023-04-24T15:36:08.209" v="2293"/>
          <ac:inkMkLst>
            <pc:docMk/>
            <pc:sldMk cId="3170197964" sldId="2379"/>
            <ac:inkMk id="20" creationId="{11BA5FB7-3FEF-BD18-95FF-AE30047873EC}"/>
          </ac:inkMkLst>
        </pc:inkChg>
        <pc:inkChg chg="add del mod">
          <ac:chgData name="Sitikantha Roy" userId="5c34ad6b-a65c-4545-97dc-28e5d0ddb239" providerId="ADAL" clId="{11CA5D46-D3E5-4D4B-A19D-78A5291A4B78}" dt="2023-04-24T15:36:08.599" v="2296"/>
          <ac:inkMkLst>
            <pc:docMk/>
            <pc:sldMk cId="3170197964" sldId="2379"/>
            <ac:inkMk id="21" creationId="{44FCEE34-957E-31F6-E9BD-A3E79222D8A4}"/>
          </ac:inkMkLst>
        </pc:inkChg>
      </pc:sldChg>
      <pc:sldChg chg="addSp modSp new mod ord">
        <pc:chgData name="Sitikantha Roy" userId="5c34ad6b-a65c-4545-97dc-28e5d0ddb239" providerId="ADAL" clId="{11CA5D46-D3E5-4D4B-A19D-78A5291A4B78}" dt="2023-04-24T14:18:29.902" v="2268"/>
        <pc:sldMkLst>
          <pc:docMk/>
          <pc:sldMk cId="185160264" sldId="2380"/>
        </pc:sldMkLst>
        <pc:grpChg chg="mod">
          <ac:chgData name="Sitikantha Roy" userId="5c34ad6b-a65c-4545-97dc-28e5d0ddb239" providerId="ADAL" clId="{11CA5D46-D3E5-4D4B-A19D-78A5291A4B78}" dt="2023-04-24T14:18:14.040" v="2261"/>
          <ac:grpSpMkLst>
            <pc:docMk/>
            <pc:sldMk cId="185160264" sldId="2380"/>
            <ac:grpSpMk id="6" creationId="{BCA9FF8D-EF13-F061-1C80-102D6237161E}"/>
          </ac:grpSpMkLst>
        </pc:grpChg>
        <pc:grpChg chg="mod">
          <ac:chgData name="Sitikantha Roy" userId="5c34ad6b-a65c-4545-97dc-28e5d0ddb239" providerId="ADAL" clId="{11CA5D46-D3E5-4D4B-A19D-78A5291A4B78}" dt="2023-04-24T14:18:26.028" v="2265"/>
          <ac:grpSpMkLst>
            <pc:docMk/>
            <pc:sldMk cId="185160264" sldId="2380"/>
            <ac:grpSpMk id="10" creationId="{1638C1B4-0343-5AE7-0FFB-4D92105B7E3B}"/>
          </ac:grpSpMkLst>
        </pc:grpChg>
        <pc:grpChg chg="mod">
          <ac:chgData name="Sitikantha Roy" userId="5c34ad6b-a65c-4545-97dc-28e5d0ddb239" providerId="ADAL" clId="{11CA5D46-D3E5-4D4B-A19D-78A5291A4B78}" dt="2023-04-24T14:18:29.902" v="2268"/>
          <ac:grpSpMkLst>
            <pc:docMk/>
            <pc:sldMk cId="185160264" sldId="2380"/>
            <ac:grpSpMk id="13" creationId="{F6536544-256E-2A81-ADBB-972B37AB1B67}"/>
          </ac:grpSpMkLst>
        </pc:grpChg>
        <pc:picChg chg="add">
          <ac:chgData name="Sitikantha Roy" userId="5c34ad6b-a65c-4545-97dc-28e5d0ddb239" providerId="ADAL" clId="{11CA5D46-D3E5-4D4B-A19D-78A5291A4B78}" dt="2023-04-23T13:47:55.276" v="1830" actId="22"/>
          <ac:picMkLst>
            <pc:docMk/>
            <pc:sldMk cId="185160264" sldId="2380"/>
            <ac:picMk id="4" creationId="{D6200B55-FFA6-C159-91ED-1E53556D5B61}"/>
          </ac:picMkLst>
        </pc:picChg>
        <pc:inkChg chg="add mod">
          <ac:chgData name="Sitikantha Roy" userId="5c34ad6b-a65c-4545-97dc-28e5d0ddb239" providerId="ADAL" clId="{11CA5D46-D3E5-4D4B-A19D-78A5291A4B78}" dt="2023-04-24T14:18:14.040" v="2261"/>
          <ac:inkMkLst>
            <pc:docMk/>
            <pc:sldMk cId="185160264" sldId="2380"/>
            <ac:inkMk id="3" creationId="{4AFD95BF-0309-039F-9523-738637EA9EC2}"/>
          </ac:inkMkLst>
        </pc:inkChg>
        <pc:inkChg chg="add mod">
          <ac:chgData name="Sitikantha Roy" userId="5c34ad6b-a65c-4545-97dc-28e5d0ddb239" providerId="ADAL" clId="{11CA5D46-D3E5-4D4B-A19D-78A5291A4B78}" dt="2023-04-24T14:18:14.040" v="2261"/>
          <ac:inkMkLst>
            <pc:docMk/>
            <pc:sldMk cId="185160264" sldId="2380"/>
            <ac:inkMk id="5" creationId="{56404FD8-B146-F39B-8DE5-215FA238FC49}"/>
          </ac:inkMkLst>
        </pc:inkChg>
        <pc:inkChg chg="add mod">
          <ac:chgData name="Sitikantha Roy" userId="5c34ad6b-a65c-4545-97dc-28e5d0ddb239" providerId="ADAL" clId="{11CA5D46-D3E5-4D4B-A19D-78A5291A4B78}" dt="2023-04-24T14:18:26.028" v="2265"/>
          <ac:inkMkLst>
            <pc:docMk/>
            <pc:sldMk cId="185160264" sldId="2380"/>
            <ac:inkMk id="7" creationId="{6030DCF6-A930-848D-A767-CAC5B5EF4775}"/>
          </ac:inkMkLst>
        </pc:inkChg>
        <pc:inkChg chg="add mod">
          <ac:chgData name="Sitikantha Roy" userId="5c34ad6b-a65c-4545-97dc-28e5d0ddb239" providerId="ADAL" clId="{11CA5D46-D3E5-4D4B-A19D-78A5291A4B78}" dt="2023-04-24T14:18:26.028" v="2265"/>
          <ac:inkMkLst>
            <pc:docMk/>
            <pc:sldMk cId="185160264" sldId="2380"/>
            <ac:inkMk id="8" creationId="{F5004314-CD65-8F01-5492-CC2387614BF5}"/>
          </ac:inkMkLst>
        </pc:inkChg>
        <pc:inkChg chg="add mod">
          <ac:chgData name="Sitikantha Roy" userId="5c34ad6b-a65c-4545-97dc-28e5d0ddb239" providerId="ADAL" clId="{11CA5D46-D3E5-4D4B-A19D-78A5291A4B78}" dt="2023-04-24T14:18:26.028" v="2265"/>
          <ac:inkMkLst>
            <pc:docMk/>
            <pc:sldMk cId="185160264" sldId="2380"/>
            <ac:inkMk id="9" creationId="{99B39185-1433-456A-514F-3943258A411D}"/>
          </ac:inkMkLst>
        </pc:inkChg>
        <pc:inkChg chg="add mod">
          <ac:chgData name="Sitikantha Roy" userId="5c34ad6b-a65c-4545-97dc-28e5d0ddb239" providerId="ADAL" clId="{11CA5D46-D3E5-4D4B-A19D-78A5291A4B78}" dt="2023-04-24T14:18:29.902" v="2268"/>
          <ac:inkMkLst>
            <pc:docMk/>
            <pc:sldMk cId="185160264" sldId="2380"/>
            <ac:inkMk id="11" creationId="{2D3AE425-AAFB-D945-1829-F764DA343860}"/>
          </ac:inkMkLst>
        </pc:inkChg>
        <pc:inkChg chg="add mod">
          <ac:chgData name="Sitikantha Roy" userId="5c34ad6b-a65c-4545-97dc-28e5d0ddb239" providerId="ADAL" clId="{11CA5D46-D3E5-4D4B-A19D-78A5291A4B78}" dt="2023-04-24T14:18:29.902" v="2268"/>
          <ac:inkMkLst>
            <pc:docMk/>
            <pc:sldMk cId="185160264" sldId="2380"/>
            <ac:inkMk id="12" creationId="{DE5C5789-0CE4-8B93-BE8F-1CDD4EB7517C}"/>
          </ac:inkMkLst>
        </pc:inkChg>
      </pc:sldChg>
      <pc:sldChg chg="addSp new mod">
        <pc:chgData name="Sitikantha Roy" userId="5c34ad6b-a65c-4545-97dc-28e5d0ddb239" providerId="ADAL" clId="{11CA5D46-D3E5-4D4B-A19D-78A5291A4B78}" dt="2023-04-23T13:49:07.113" v="1832" actId="22"/>
        <pc:sldMkLst>
          <pc:docMk/>
          <pc:sldMk cId="683795011" sldId="2381"/>
        </pc:sldMkLst>
        <pc:picChg chg="add">
          <ac:chgData name="Sitikantha Roy" userId="5c34ad6b-a65c-4545-97dc-28e5d0ddb239" providerId="ADAL" clId="{11CA5D46-D3E5-4D4B-A19D-78A5291A4B78}" dt="2023-04-23T13:49:07.113" v="1832" actId="22"/>
          <ac:picMkLst>
            <pc:docMk/>
            <pc:sldMk cId="683795011" sldId="2381"/>
            <ac:picMk id="4" creationId="{A04EF92D-4EE6-54D3-F9A0-ED850FE07F25}"/>
          </ac:picMkLst>
        </pc:picChg>
      </pc:sldChg>
      <pc:sldChg chg="addSp modSp new mod">
        <pc:chgData name="Sitikantha Roy" userId="5c34ad6b-a65c-4545-97dc-28e5d0ddb239" providerId="ADAL" clId="{11CA5D46-D3E5-4D4B-A19D-78A5291A4B78}" dt="2023-04-23T14:12:43.053" v="2221" actId="255"/>
        <pc:sldMkLst>
          <pc:docMk/>
          <pc:sldMk cId="1472119432" sldId="2382"/>
        </pc:sldMkLst>
        <pc:spChg chg="add mod">
          <ac:chgData name="Sitikantha Roy" userId="5c34ad6b-a65c-4545-97dc-28e5d0ddb239" providerId="ADAL" clId="{11CA5D46-D3E5-4D4B-A19D-78A5291A4B78}" dt="2023-04-23T14:04:54.667" v="1877" actId="6549"/>
          <ac:spMkLst>
            <pc:docMk/>
            <pc:sldMk cId="1472119432" sldId="2382"/>
            <ac:spMk id="3" creationId="{035A8FFD-E12E-D293-3F2A-6CBB5E88535C}"/>
          </ac:spMkLst>
        </pc:spChg>
        <pc:spChg chg="add mod">
          <ac:chgData name="Sitikantha Roy" userId="5c34ad6b-a65c-4545-97dc-28e5d0ddb239" providerId="ADAL" clId="{11CA5D46-D3E5-4D4B-A19D-78A5291A4B78}" dt="2023-04-23T14:09:03.827" v="2128" actId="20577"/>
          <ac:spMkLst>
            <pc:docMk/>
            <pc:sldMk cId="1472119432" sldId="2382"/>
            <ac:spMk id="4" creationId="{8F392869-6D63-8455-33FC-1A653F600E1F}"/>
          </ac:spMkLst>
        </pc:spChg>
        <pc:spChg chg="add mod">
          <ac:chgData name="Sitikantha Roy" userId="5c34ad6b-a65c-4545-97dc-28e5d0ddb239" providerId="ADAL" clId="{11CA5D46-D3E5-4D4B-A19D-78A5291A4B78}" dt="2023-04-23T14:12:43.053" v="2221" actId="255"/>
          <ac:spMkLst>
            <pc:docMk/>
            <pc:sldMk cId="1472119432" sldId="2382"/>
            <ac:spMk id="5" creationId="{5CB8371A-A4EE-7C9E-034A-6E65501E2C1C}"/>
          </ac:spMkLst>
        </pc:spChg>
      </pc:sldChg>
      <pc:sldChg chg="addSp modSp new mod">
        <pc:chgData name="Sitikantha Roy" userId="5c34ad6b-a65c-4545-97dc-28e5d0ddb239" providerId="ADAL" clId="{11CA5D46-D3E5-4D4B-A19D-78A5291A4B78}" dt="2023-04-23T15:05:43.361" v="2225" actId="1076"/>
        <pc:sldMkLst>
          <pc:docMk/>
          <pc:sldMk cId="2114779051" sldId="2383"/>
        </pc:sldMkLst>
        <pc:spChg chg="add mod">
          <ac:chgData name="Sitikantha Roy" userId="5c34ad6b-a65c-4545-97dc-28e5d0ddb239" providerId="ADAL" clId="{11CA5D46-D3E5-4D4B-A19D-78A5291A4B78}" dt="2023-04-23T15:05:43.361" v="2225" actId="1076"/>
          <ac:spMkLst>
            <pc:docMk/>
            <pc:sldMk cId="2114779051" sldId="2383"/>
            <ac:spMk id="6" creationId="{4394456B-EA31-7F64-9F19-AC0EF1D3D012}"/>
          </ac:spMkLst>
        </pc:spChg>
        <pc:picChg chg="add">
          <ac:chgData name="Sitikantha Roy" userId="5c34ad6b-a65c-4545-97dc-28e5d0ddb239" providerId="ADAL" clId="{11CA5D46-D3E5-4D4B-A19D-78A5291A4B78}" dt="2023-04-23T15:03:45.878" v="2223" actId="22"/>
          <ac:picMkLst>
            <pc:docMk/>
            <pc:sldMk cId="2114779051" sldId="2383"/>
            <ac:picMk id="4" creationId="{B67F4D36-0F35-262A-F4AD-3840EC9BB789}"/>
          </ac:picMkLst>
        </pc:picChg>
      </pc:sldChg>
      <pc:sldChg chg="addSp delSp modSp new mod ord">
        <pc:chgData name="Sitikantha Roy" userId="5c34ad6b-a65c-4545-97dc-28e5d0ddb239" providerId="ADAL" clId="{11CA5D46-D3E5-4D4B-A19D-78A5291A4B78}" dt="2023-04-23T17:30:16.283" v="2257"/>
        <pc:sldMkLst>
          <pc:docMk/>
          <pc:sldMk cId="2063349715" sldId="2384"/>
        </pc:sldMkLst>
        <pc:spChg chg="del">
          <ac:chgData name="Sitikantha Roy" userId="5c34ad6b-a65c-4545-97dc-28e5d0ddb239" providerId="ADAL" clId="{11CA5D46-D3E5-4D4B-A19D-78A5291A4B78}" dt="2023-04-23T17:29:53.241" v="2253" actId="22"/>
          <ac:spMkLst>
            <pc:docMk/>
            <pc:sldMk cId="2063349715" sldId="2384"/>
            <ac:spMk id="3" creationId="{B841C35B-604B-905F-BF48-CF1B0A526DD4}"/>
          </ac:spMkLst>
        </pc:spChg>
        <pc:picChg chg="add mod ord">
          <ac:chgData name="Sitikantha Roy" userId="5c34ad6b-a65c-4545-97dc-28e5d0ddb239" providerId="ADAL" clId="{11CA5D46-D3E5-4D4B-A19D-78A5291A4B78}" dt="2023-04-23T17:29:53.241" v="2253" actId="22"/>
          <ac:picMkLst>
            <pc:docMk/>
            <pc:sldMk cId="2063349715" sldId="2384"/>
            <ac:picMk id="7" creationId="{8160B903-E2F2-6911-D469-64F85EE05E5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4/24/2023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37.574"/>
    </inkml:context>
    <inkml:brush xml:id="br0">
      <inkml:brushProperty name="width" value="0.05" units="cm"/>
      <inkml:brushProperty name="height" value="0.05" units="cm"/>
    </inkml:brush>
  </inkml:definitions>
  <inkml:trace contextRef="#ctx0" brushRef="#br0">252 26 8840 0 0,'-2'-1'197'0'0,"-5"-3"-39"0"0,0 0-1 0 0,-1 0 1 0 0,1 1 0 0 0,-10-3-1 0 0,14 5 25 0 0,0 0 0 0 0,0 1 0 0 0,0-1 0 0 0,-1 1 0 0 0,1 0 0 0 0,0 0 0 0 0,0 0 0 0 0,0 0 0 0 0,0 0 0 0 0,0 1 0 0 0,-1-1 0 0 0,1 1-1 0 0,0 0 1 0 0,-5 2 0 0 0,4 0 86 0 0,-1 0-1 0 0,1 0 1 0 0,0 0-1 0 0,0 0 1 0 0,0 1-1 0 0,0-1 0 0 0,0 1 1 0 0,1 0-1 0 0,0 0 1 0 0,0 1-1 0 0,0-1 1 0 0,-4 10-1 0 0,-3 6 103 0 0,-11 39-1 0 0,14-36-373 0 0,-1 5 278 0 0,1 0 0 0 0,-3 31 0 0 0,1-6 609 0 0,-2 20-573 0 0,-4 99-1 0 0,14-106-463 0 0,3 0 1 0 0,3 0-1 0 0,2-1 0 0 0,4 0 0 0 0,26 90 0 0 0,-31-134 165 0 0,1 0-1 0 0,1 0 0 0 0,1-1 1 0 0,1 0-1 0 0,1-1 0 0 0,1 0 1 0 0,0 0-1 0 0,1-1 0 0 0,1-1 1 0 0,1 0-1 0 0,1-1 0 0 0,0-1 0 0 0,0 0 1 0 0,27 16-1 0 0,-11-11 51 0 0,1-1-1 0 0,46 17 0 0 0,-75-34-14 0 0,0-1-1 0 0,1 0 1 0 0,-1 0-1 0 0,1-1 1 0 0,-1 1-1 0 0,10-1 0 0 0,-14 0-43 0 0,1 0 94 0 0,2-6 207 0 0,-3 5-337 0 0,1 0 0 0 0,-1 1 0 0 0,1-1 0 0 0,-1 0 0 0 0,1 0 0 0 0,-1 1 0 0 0,0-1 0 0 0,1 0 0 0 0,-1 0 0 0 0,0 0 0 0 0,0 1 0 0 0,0-1 0 0 0,0 0-1 0 0,1 0 1 0 0,-1 0 0 0 0,-1-1 0 0 0,0-4-474 0 0,3-1-4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46.542"/>
    </inkml:context>
    <inkml:brush xml:id="br0">
      <inkml:brushProperty name="width" value="0.05" units="cm"/>
      <inkml:brushProperty name="height" value="0.05" units="cm"/>
    </inkml:brush>
  </inkml:definitions>
  <inkml:trace contextRef="#ctx0" brushRef="#br0">122 41 9168 0 0,'0'0'7567'0'0,"-12"-13"-5264"0"0,9 13-2283 0 0,-1 0-1 0 0,0 0 1 0 0,0 0-1 0 0,1 1 1 0 0,-1-1-1 0 0,0 1 1 0 0,1 0-1 0 0,-1 0 1 0 0,1 0-1 0 0,-1 1 1 0 0,1-1 0 0 0,0 1-1 0 0,-1 0 1 0 0,1 0-1 0 0,0 0 1 0 0,0 0-1 0 0,0 1 1 0 0,0-1-1 0 0,1 1 1 0 0,-1-1-1 0 0,1 1 1 0 0,-4 6-1 0 0,-7 8-24 0 0,11-15 31 0 0,0 0 0 0 0,1 0 0 0 0,-1 0 0 0 0,1 0-1 0 0,-1 0 1 0 0,1 0 0 0 0,0 0 0 0 0,0 0 0 0 0,0 0-1 0 0,0 0 1 0 0,0 1 0 0 0,0-1 0 0 0,1 0 0 0 0,-1 1 0 0 0,1 2-1 0 0,0 1-51 0 0,0 1 0 0 0,1-1 0 0 0,0 0 0 0 0,0 0-1 0 0,0 0 1 0 0,1 0 0 0 0,0 0 0 0 0,0 0 0 0 0,1 0-1 0 0,0-1 1 0 0,0 1 0 0 0,0-1 0 0 0,8 10 0 0 0,-11-14 19 0 0,1 0 0 0 0,0 0 0 0 0,0 0 0 0 0,-1 0 0 0 0,1 0 0 0 0,0 0 0 0 0,0 0 1 0 0,0-1-1 0 0,0 1 0 0 0,0 0 0 0 0,0-1 0 0 0,0 1 0 0 0,0-1 0 0 0,0 1 0 0 0,0-1 0 0 0,0 1 0 0 0,0-1 1 0 0,1 0-1 0 0,-1 1 0 0 0,0-1 0 0 0,0 0 0 0 0,2 0 0 0 0,-1 0 7 0 0,-1-1 0 0 0,1 1 0 0 0,-1-1 0 0 0,1 0-1 0 0,-1 1 1 0 0,1-1 0 0 0,-1 0 0 0 0,0 0 0 0 0,0 0 0 0 0,1 0 0 0 0,-1 0-1 0 0,0 0 1 0 0,0 0 0 0 0,0 0 0 0 0,1-1 0 0 0,1-3-27 0 0,0 1 0 0 0,-1 0 1 0 0,1-1-1 0 0,-1 1 0 0 0,0-1 1 0 0,0 0-1 0 0,0 0 0 0 0,1-9 0 0 0,3-23-169 0 0,-4 27 208 0 0,0 0 1 0 0,0-1-1 0 0,-2 1 0 0 0,1 0 1 0 0,-2-18-1 0 0,0 26 0 0 0,1-1 1 0 0,-1 1-1 0 0,1 0 1 0 0,0-1 0 0 0,0 1-1 0 0,0 0 1 0 0,0-1-1 0 0,0 1 1 0 0,0 0-1 0 0,1-1 1 0 0,-1 1-1 0 0,1 0 1 0 0,0 0 0 0 0,0-1-1 0 0,-1 1 1 0 0,1 0-1 0 0,1 0 1 0 0,1-4 686 0 0,-1 6-1024 0 0,-1 0 324 0 0,0 0 0 0 0,0 1 0 0 0,0-1 0 0 0,-1 0 0 0 0,1 0 0 0 0,0 0 0 0 0,0 1 0 0 0,0-1 0 0 0,0 0 0 0 0,0 1 0 0 0,0-1 0 0 0,0 1 0 0 0,0-1 0 0 0,-1 1 0 0 0,1 0 0 0 0,0-1 0 0 0,0 1 1 0 0,-1 0-1 0 0,1-1 0 0 0,0 2 0 0 0,2 2-1 0 0,10 3 43 0 0,-9-5 13 0 0,0 0 0 0 0,1 1 0 0 0,-1 0 1 0 0,0 0-1 0 0,4 4 0 0 0,-4-5-40 0 0,0 1 1 0 0,0 0 0 0 0,1-1 0 0 0,6 3-1 0 0,6 3-198 0 0,-12-5 122 0 0,0-1 1 0 0,1 0-1 0 0,-1 0 0 0 0,1-1 0 0 0,-1 1 1 0 0,1-1-1 0 0,0 0 0 0 0,10 0 0 0 0,-12-1 40 0 0,0 0 0 0 0,1 0 0 0 0,-1-1-1 0 0,0 1 1 0 0,0-1 0 0 0,1 0 0 0 0,-1 0-1 0 0,0 0 1 0 0,0-1 0 0 0,0 1 0 0 0,7-5-1 0 0,-2-1-169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46.887"/>
    </inkml:context>
    <inkml:brush xml:id="br0">
      <inkml:brushProperty name="width" value="0.05" units="cm"/>
      <inkml:brushProperty name="height" value="0.05" units="cm"/>
    </inkml:brush>
  </inkml:definitions>
  <inkml:trace contextRef="#ctx0" brushRef="#br0">0 2 12528 0 0,'0'0'2536'0'0,"16"0"327"0"0,-6 0-2106 0 0,-7-1-679 0 0,0 1-1 0 0,0 0 1 0 0,0-1-1 0 0,0 2 0 0 0,0-1 1 0 0,0 0-1 0 0,0 0 0 0 0,0 1 1 0 0,0 0-1 0 0,0 0 0 0 0,3 1 1 0 0,6 5 645 0 0,-9-6-656 0 0,0 1 1 0 0,-1 0-1 0 0,1-1 0 0 0,0 1 1 0 0,-1 0-1 0 0,5 5 0 0 0,2 1-3 0 0,0 1 0 0 0,1-1 0 0 0,14 10 0 0 0,-23-17-55 0 0,1 0-1 0 0,-1 0 0 0 0,1 0 0 0 0,-1 0 0 0 0,1-1 0 0 0,-1 1 0 0 0,1 0 1 0 0,-1-1-1 0 0,1 1 0 0 0,0-1 0 0 0,-1 1 0 0 0,1-1 0 0 0,0 0 0 0 0,0 0 1 0 0,-1 1-1 0 0,1-1 0 0 0,0-1 0 0 0,0 1 0 0 0,-1 0 0 0 0,3-1 1 0 0,10-8-1317 0 0,-2-7-4203 0 0,-5 7-689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47.265"/>
    </inkml:context>
    <inkml:brush xml:id="br0">
      <inkml:brushProperty name="width" value="0.05" units="cm"/>
      <inkml:brushProperty name="height" value="0.05" units="cm"/>
    </inkml:brush>
  </inkml:definitions>
  <inkml:trace contextRef="#ctx0" brushRef="#br0">174 0 13904 0 0,'0'0'1057'0'0,"-5"4"-600"0"0,-1 3-112 0 0,0 0 0 0 0,0 1 0 0 0,1-1-1 0 0,0 1 1 0 0,0 0 0 0 0,-6 15 0 0 0,-13 21 1318 0 0,-35 52-407 0 0,54-86-1256 0 0,0-1 0 0 0,1 1 0 0 0,0 0 0 0 0,1 0 0 0 0,-3 14 0 0 0,-2 5 0 0 0,6-13 10 0 0,-1-1 0 0 0,2 1 0 0 0,0-1 0 0 0,1 1 0 0 0,1-1 0 0 0,2 17 0 0 0,-3-32-12 0 0,7 33-594 0 0,-3-22 284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3:41.158"/>
    </inkml:context>
    <inkml:brush xml:id="br0">
      <inkml:brushProperty name="width" value="0.05" units="cm"/>
      <inkml:brushProperty name="height" value="0.05" units="cm"/>
    </inkml:brush>
  </inkml:definitions>
  <inkml:trace contextRef="#ctx0" brushRef="#br0">1013 82 12512 0 0,'-6'-7'241'0'0,"-1"0"0"0"0,0 1 0 0 0,-1 0 0 0 0,0 0 0 0 0,0 0 0 0 0,-12-6 1 0 0,9 7 370 0 0,1 0 1 0 0,-1 0 0 0 0,0 1 0 0 0,-21-4-1 0 0,19 6-320 0 0,0 1 0 0 0,0 0-1 0 0,0 1 1 0 0,0 0-1 0 0,-21 4 1 0 0,17-1-79 0 0,0 2 1 0 0,0 0 0 0 0,1 0-1 0 0,0 1 1 0 0,0 2 0 0 0,1-1-1 0 0,-15 11 1 0 0,-31 15 351 0 0,8-6-85 0 0,-36 20-440 0 0,31-18-280 0 0,40-20 240 0 0,1 1 0 0 0,0 1 0 0 0,1 0 0 0 0,0 1 0 0 0,1 1 0 0 0,0 1 0 0 0,1 0 0 0 0,0 1 0 0 0,-11 17 0 0 0,11-11 259 0 0,1 1 0 0 0,1 1-1 0 0,-11 29 1 0 0,-7 10-947 0 0,20-42 1000 0 0,-14 36 0 0 0,-11 30-336 0 0,27-62-52 0 0,3-9-126 0 0,1 1-1 0 0,-5 24 1 0 0,2 2-1 0 0,4-24 207 0 0,0 1 0 0 0,1 20-1 0 0,2-32-3 0 0,-1 8 0 0 0,1 1 0 0 0,1 0 0 0 0,1-1 0 0 0,0 1 0 0 0,5 15 0 0 0,35 131 636 0 0,0-39-768 0 0,-34-105 15 0 0,1 1-1 0 0,0-1 1 0 0,2-1-1 0 0,17 24 0 0 0,-23-35 184 0 0,0-1 0 0 0,1 1 0 0 0,0-1 1 0 0,0 0-1 0 0,0-1 0 0 0,1 1 0 0 0,-1-1 0 0 0,13 5 0 0 0,6 1 30 0 0,32 9 0 0 0,4 1-127 0 0,59 19-641 0 0,-33-1 672 0 0,-59-26 349 0 0,-16-7 261 0 0,24 8 1 0 0,6-4-933 0 0,50 5 0 0 0,-60-10 404 0 0,-21-4-56 0 0,-1 0-1 0 0,1 0 1 0 0,0-1 0 0 0,-1 0-1 0 0,1-1 1 0 0,14-4-1 0 0,2 0 4 0 0,-21 5-43 0 0,-5 1 730 0 0,-2 1-1367 0 0,-2 0 655 0 0,3 0 133 0 0,-4 8-3 0 0,4-15-156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3:50.729"/>
    </inkml:context>
    <inkml:brush xml:id="br0">
      <inkml:brushProperty name="width" value="0.05" units="cm"/>
      <inkml:brushProperty name="height" value="0.05" units="cm"/>
      <inkml:brushProperty name="color" value="#F6630D"/>
    </inkml:brush>
  </inkml:definitions>
  <inkml:trace contextRef="#ctx0" brushRef="#br0">0 0 19439 0 0,'0'0'2128'0'0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3:53.507"/>
    </inkml:context>
    <inkml:brush xml:id="br0">
      <inkml:brushProperty name="width" value="0.05" units="cm"/>
      <inkml:brushProperty name="height" value="0.05" units="cm"/>
      <inkml:brushProperty name="color" value="#F6630D"/>
    </inkml:brush>
  </inkml:definitions>
  <inkml:trace contextRef="#ctx0" brushRef="#br0">674 48 11432 0 0,'0'0'666'0'0,"0"-1"-546"0"0,4-7-1402 0 0,-3 8 1445 0 0,-1 0 0 0 0,0-1-1 0 0,0 1 1 0 0,0 0 0 0 0,1 0 0 0 0,-1-1 0 0 0,0 1-1 0 0,0 0 1 0 0,0 0 0 0 0,1-1 0 0 0,-1 1 0 0 0,0 0-1 0 0,0-1 1 0 0,0 1 0 0 0,0 0 0 0 0,0 0 0 0 0,0-1-1 0 0,0 1 1 0 0,0 0 0 0 0,0-1 0 0 0,0 1 0 0 0,0 0 0 0 0,0-1-1 0 0,0 1 1 0 0,0 0 0 0 0,0-1 0 0 0,0 1 0 0 0,0 0-1 0 0,0-1 1 0 0,0 1 0 0 0,0 0 0 0 0,-1 0 0 0 0,1-1-1 0 0,0 1 1 0 0,0 0 0 0 0,0-1 0 0 0,0 1 0 0 0,-1 0 0 0 0,1 0-1 0 0,0-1 1 0 0,0 1 0 0 0,-1 0 0 0 0,1 0 0 0 0,0 0-1 0 0,0 0 1 0 0,-1-1 0 0 0,1 1 0 0 0,0 0 0 0 0,-1 0-1 0 0,1 0 1 0 0,0 0 0 0 0,0 0 0 0 0,-1 0 0 0 0,1 0-1 0 0,-1 0 1 0 0,0-1-269 0 0,-2 0 157 0 0,-1 0-1 0 0,1 0 0 0 0,0 0 0 0 0,-1 0 0 0 0,1 1 0 0 0,-1 0 0 0 0,1 0 0 0 0,-1 0 0 0 0,1 0 1 0 0,-1 0-1 0 0,1 0 0 0 0,0 1 0 0 0,-1 0 0 0 0,1 0 0 0 0,-4 1 0 0 0,-10 2 200 0 0,11-2-193 0 0,-1 0 0 0 0,1 0 0 0 0,-1 1 1 0 0,1-1-1 0 0,0 1 0 0 0,-10 8 0 0 0,-17 7 1179 0 0,-16 8-886 0 0,19-8-224 0 0,19-11-126 0 0,-20 15 0 0 0,-3 3 0 0 0,26-21 0 0 0,0 1 0 0 0,1 0 0 0 0,0 0 0 0 0,0 1 0 0 0,0 0 0 0 0,-7 9 0 0 0,10-11 0 0 0,0 0 0 0 0,0-1 0 0 0,0 0 0 0 0,0 0 0 0 0,-5 3 0 0 0,-11 9 0 0 0,4-2 0 0 0,1 0 0 0 0,1 2 0 0 0,1 0 0 0 0,0 0 0 0 0,-15 24 0 0 0,-6 9 20 0 0,10-9 399 0 0,4-6-386 0 0,-21 46-1 0 0,35-65-32 0 0,2 1 0 0 0,0 0 0 0 0,0-1 0 0 0,0 18 0 0 0,-2 4 0 0 0,4-23 0 0 0,1 0 0 0 0,2 24 0 0 0,0-10 0 0 0,3 31 0 0 0,0-21 0 0 0,-2-30 0 0 0,-1 1 0 0 0,0-1 0 0 0,-1 0 0 0 0,0 1 0 0 0,-1 12 0 0 0,-1-8 0 0 0,1 1 0 0 0,0-1 0 0 0,1 0 0 0 0,0 1 0 0 0,4 17 0 0 0,-3-22 0 0 0,0 0 0 0 0,1-1 0 0 0,0 1 0 0 0,1 0 0 0 0,4 10 0 0 0,0 0 0 0 0,-5-14 0 0 0,-1 0 0 0 0,0-1 0 0 0,1 1 0 0 0,0-1 0 0 0,0 1 0 0 0,3 3 0 0 0,2 3 0 0 0,-1 0 0 0 0,0 0 0 0 0,0 1 0 0 0,5 14 0 0 0,10 17 0 0 0,-3-6 0 0 0,-14-28 0 0 0,0 1 0 0 0,0-1 0 0 0,1 1 0 0 0,10 11 0 0 0,-7-10 6 0 0,-2-3 75 0 0,1 0 0 0 0,-1 0 1 0 0,13 10-1 0 0,-12-12 82 0 0,-3-2-135 0 0,0 0-1 0 0,0 0 1 0 0,0 0 0 0 0,0 0 0 0 0,1-1 0 0 0,0 0 0 0 0,-1 0-1 0 0,7 2 1 0 0,-2-2-123 0 0,-1 1-1 0 0,1 0 0 0 0,8 5 0 0 0,19 7-225 0 0,22 2 321 0 0,-48-15 0 0 0,-8-2 0 0 0,1 1 0 0 0,0-1 0 0 0,-1 1 0 0 0,1 0 0 0 0,-1 0 0 0 0,1-1 0 0 0,-1 2 0 0 0,0-1 0 0 0,1 0 0 0 0,-1 0 0 0 0,0 1 0 0 0,0-1 0 0 0,0 1 0 0 0,0 0 0 0 0,3 2 0 0 0,17 18 42 0 0,-19-17 157 0 0,1 0 1 0 0,0-1-1 0 0,7 8 1 0 0,5 6 216 0 0,-13-15-416 0 0,0 0 0 0 0,0 0 0 0 0,0-1 0 0 0,1 1 0 0 0,-1-1 0 0 0,6 3 0 0 0,11 9 0 0 0,-17-12 0 0 0,-1 0 0 0 0,0-1 0 0 0,0 0 0 0 0,1 1 0 0 0,-1-1 0 0 0,1 0 0 0 0,3 1 0 0 0,9 4 0 0 0,14 5 0 0 0,-26-10-5 0 0,1 1 0 0 0,-1-1-1 0 0,1 0 1 0 0,-1 1 0 0 0,1-2-1 0 0,5 2 1 0 0,17 5-22 0 0,-14-3 27 0 0,0 0 0 0 0,18 3 0 0 0,15 5 0 0 0,30 8 0 0 0,-29-14 22 0 0,-16-2 31 0 0,-26-4 7 0 0,1 0 0 0 0,-1 0 0 0 0,1 0 0 0 0,7-2 1 0 0,-8 1-104 0 0,1 1 0 0 0,0-1 0 0 0,-1 1 0 0 0,1 0 1 0 0,7 1-1 0 0,-4 0 103 0 0,0 0 1 0 0,0-1-1 0 0,0-1 1 0 0,14-1-1 0 0,14-1-58 0 0,-23 3-81 0 0,-7 0 56 0 0,0 0 0 0 0,1 0-1 0 0,-1 0 1 0 0,0 1 0 0 0,0 0-1 0 0,0 0 1 0 0,7 3 0 0 0,6 2 158 0 0,-11-4-181 0 0,0 1-1 0 0,0 0 0 0 0,13 7 1 0 0,-11-4 54 0 0,0 0-1 0 0,0-1 1 0 0,1 0-1 0 0,0-1 1 0 0,0 0 0 0 0,13 3-1 0 0,22 6-47 0 0,-34-9 21 0 0,0 0 1 0 0,20 3-1 0 0,-4-1 22 0 0,-24-5-5 0 0,0 0 1 0 0,0 0-1 0 0,0 0 1 0 0,0-1-1 0 0,1 1 1 0 0,-1-1-1 0 0,0 0 1 0 0,0 0-1 0 0,0-1 1 0 0,0 1-1 0 0,1-1 0 0 0,6-2 1 0 0,-9 3-10 0 0,0 0-1 0 0,0-1 1 0 0,0 1-1 0 0,0 0 1 0 0,1 0 0 0 0,-1 0-1 0 0,3 1 1 0 0,16-2-49 0 0,-10-1 309 0 0,0 0-1 0 0,17 0 1 0 0,-16 1-70 0 0,-1 0 1 0 0,15-3-1 0 0,-23 3-247 0 0,-1 1 0 0 0,1-1 0 0 0,0 1 0 0 0,0 0 0 0 0,0 0 0 0 0,0 0 0 0 0,0 0 0 0 0,-1 1 0 0 0,1-1 0 0 0,0 1 0 0 0,4 1 0 0 0,-5-2 67 0 0,1 0 0 0 0,-1 0 0 0 0,1 0 1 0 0,-1-1-1 0 0,0 1 0 0 0,1 0 0 0 0,-1-1 0 0 0,1 0 0 0 0,-1 0 0 0 0,0 0 0 0 0,0 0 0 0 0,4-2 0 0 0,12-4 1 0 0,-6 3-39 0 0,0 0 1 0 0,13-6-1 0 0,14-5-315 0 0,-28 11 404 0 0,0 1 0 0 0,-1-2 0 0 0,1 1 0 0 0,-1-1 0 0 0,0-1 1 0 0,0 0-1 0 0,15-13 0 0 0,-21 13-97 0 0,1 0 0 0 0,-2 0 0 0 0,1-1 0 0 0,-1 0-1 0 0,4-10 1 0 0,-5 10 147 0 0,9-17 104 0 0,-10 23-204 0 0,-1-1 0 0 0,1 1 0 0 0,-1 0 0 0 0,1 0 0 0 0,0-1 0 0 0,-1 1 0 0 0,1 0 0 0 0,0 0 0 0 0,1-2 0 0 0,5-7 0 0 0,0-5 79 0 0,1 0 0 0 0,18-25-1 0 0,-17 28-9 0 0,-1-1 0 0 0,0 0 0 0 0,12-27 0 0 0,-16 26-69 0 0,-1 0 0 0 0,0 0 0 0 0,-1 0 0 0 0,-1-1 0 0 0,0 1 0 0 0,-1-1 0 0 0,0 1 0 0 0,-1 0 0 0 0,-3-17 0 0 0,2 14 0 0 0,1 1 0 0 0,1-1 0 0 0,3-27 0 0 0,12-49 0 0 0,-9 58 0 0 0,-5 26 56 0 0,0-1-1 0 0,-1 1 0 0 0,0 0 0 0 0,-1 0 1 0 0,-2-12-1 0 0,-1-24 125 0 0,-2-8-565 0 0,3 36 314 0 0,-10-54 71 0 0,10 58 0 0 0,-1-1 0 0 0,1 1 0 0 0,-8-16 0 0 0,-3-11 0 0 0,11 33 0 0 0,-1-1 0 0 0,1 1 0 0 0,-1 0 0 0 0,-8-12 0 0 0,-5-6 0 0 0,5 3 0 0 0,-21-27 0 0 0,-43-53 1352 0 0,71 96-1325 0 0,-4-5-21 0 0,1 0 0 0 0,-2 1 0 0 0,1 0 1 0 0,-1 1-1 0 0,-15-11 0 0 0,0 2-6 0 0,-31-29 0 0 0,33 26 0 0 0,-35-24 0 0 0,56 44 4 0 0,-38-26-170 0 0,-70-33 0 0 0,85 46 329 0 0,20 10-126 0 0,0 1 0 0 0,0 0 0 0 0,0 1 0 0 0,0-1-1 0 0,-9-2 1 0 0,-55-19-37 0 0,44 16-394 0 0,0 1-1 0 0,-1 1 0 0 0,-34-3 1 0 0,16 3 1032 0 0,24 3-180 0 0,-28-1 0 0 0,-19 1-560 0 0,-27-4 236 0 0,67 7-134 0 0,9-1 0 0 0,-1 1 0 0 0,-23 4 0 0 0,26-5-810 0 0,6-1 220 0 0,2-8-946 0 0,7 10 1040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3:56.549"/>
    </inkml:context>
    <inkml:brush xml:id="br0">
      <inkml:brushProperty name="width" value="0.05" units="cm"/>
      <inkml:brushProperty name="height" value="0.05" units="cm"/>
      <inkml:brushProperty name="color" value="#F6630D"/>
    </inkml:brush>
  </inkml:definitions>
  <inkml:trace contextRef="#ctx0" brushRef="#br0">15767 3669 16903 0 0,'0'0'4135'0'0,"-2"0"-4326"0"0,0 1 209 0 0,0-1-1 0 0,0 0 0 0 0,0 0 0 0 0,0 1 1 0 0,1-1-1 0 0,-1 1 0 0 0,0 0 0 0 0,0-1 0 0 0,1 1 1 0 0,-1 0-1 0 0,0 0 0 0 0,1 0 0 0 0,-1 0 1 0 0,1 0-1 0 0,-1 0 0 0 0,1 1 0 0 0,0-1 0 0 0,-1 1 1 0 0,0 1-1 0 0,-4 4 196 0 0,2 1 0 0 0,-1 0 0 0 0,-3 8 0 0 0,-5 10-368 0 0,-10 11-53 0 0,-26 39 148 0 0,40-64 62 0 0,0-1 0 0 0,0 0 0 0 0,-2-1 0 0 0,-13 12 0 0 0,2-4 100 0 0,0 2 0 0 0,-26 32-1 0 0,-31 48 1302 0 0,23-28-1784 0 0,42-56 429 0 0,0 0 0 0 0,-1-2 0 0 0,0 0 0 0 0,-1 0 1 0 0,-1-2-1 0 0,0 0 0 0 0,-1-1 0 0 0,0 0 0 0 0,0-2 0 0 0,-21 8 0 0 0,-79 35 90 0 0,8-2-148 0 0,-160 38 130 0 0,163-56 145 0 0,-104 28-574 0 0,158-48 292 0 0,-155 40 14 0 0,13-2 3 0 0,112-32 0 0 0,-125 26-53 0 0,125-28 47 0 0,-129 9-1 0 0,76-12 9 0 0,-329 11-2 0 0,443-23 0 0 0,-76 0 100 0 0,-431 13 1359 0 0,219-3-1022 0 0,110-8-63 0 0,10 1-130 0 0,-473-11 1068 0 0,405-1-1926 0 0,16-1-460 0 0,-104-1 992 0 0,-76 3 1918 0 0,-467 7-2248 0 0,735 1 426 0 0,-125-1-16 0 0,-79-3-288 0 0,252 1 441 0 0,-194-11 384 0 0,278 11-532 0 0,-123-15 2 0 0,-144-35-1 0 0,83 11-5 0 0,-46-12 314 0 0,-31-15-73 0 0,220 55-53 0 0,-66-24 0 0 0,16 3-118 0 0,-251-74-920 0 0,148 39 813 0 0,45 16 12 0 0,142 41 26 0 0,1-1 0 0 0,-35-21 0 0 0,-21-10 0 0 0,18 15-5 0 0,-180-84-111 0 0,38 26-179 0 0,25 13 576 0 0,147 57-358 0 0,1-1 0 0 0,1-2-1 0 0,-31-25 1 0 0,-75-55 705 0 0,-48-25-308 0 0,-56-60-223 0 0,111 80-18 0 0,-23-34-19 0 0,42 35-529 0 0,46 47 328 0 0,-66-57 395 0 0,102 83-350 0 0,-55-67 0 0 0,5-13-4 0 0,-42-54 8 0 0,27 43 460 0 0,-93-153 0 0 0,159 220-440 0 0,-34-87 0 0 0,34 72 32 0 0,22 49 40 0 0,-37-73 0 0 0,-9 4-63 0 0,-129-241-333 0 0,152 268 606 0 0,-12-29-274 0 0,5 11-403 0 0,17 38 103 0 0,11 20 435 0 0,-1 0 0 0 0,-1 1 0 0 0,-1 1 0 0 0,-1 0-1 0 0,-1 1 1 0 0,-29-29 0 0 0,14 23-71 0 0,-2 1 0 0 0,-42-25 0 0 0,42 30 55 0 0,9 6 60 0 0,2-1 0 0 0,-22-17 0 0 0,25 18-35 0 0,14 10-68 0 0,0 1 0 0 0,0-1 0 0 0,-9-9 0 0 0,-33-38-536 0 0,-9-9-144 0 0,35 35 677 0 0,-1 1 0 0 0,-1 2 0 0 0,-1 0 0 0 0,-1 2 0 0 0,-38-24 0 0 0,-5 6 147 0 0,6 5 29 0 0,41 22-368 0 0,-36-23-1 0 0,4 1 60 0 0,47 30 130 0 0,1 0 1 0 0,-1 0-1 0 0,1 0 0 0 0,-1 1 1 0 0,0-1-1 0 0,-7 0 0 0 0,-16-7 14 0 0,6 2-23 0 0,1 2 0 0 0,-1 0 0 0 0,0 2-1 0 0,-31-3 1 0 0,21 4-35 0 0,-63-11-164 0 0,62 3 201 0 0,-8-2 17 0 0,-6-5 185 0 0,42 16-203 0 0,-8-3-24 0 0,0 0 0 0 0,-16-2 0 0 0,24 6 54 0 0,-23-8 88 0 0,-1 0 124 0 0,29 8-336 0 0,-1 0-90 0 0,-2-1 110 0 0,3 2-15 0 0,-16-7 484 0 0,11 7-333 0 0,-2 0-48 0 0,1 0-12 0 0,4 3-10 0 0,2-3-46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3:57.479"/>
    </inkml:context>
    <inkml:brush xml:id="br0">
      <inkml:brushProperty name="width" value="0.05" units="cm"/>
      <inkml:brushProperty name="height" value="0.05" units="cm"/>
      <inkml:brushProperty name="color" value="#F6630D"/>
    </inkml:brush>
  </inkml:definitions>
  <inkml:trace contextRef="#ctx0" brushRef="#br0">265 4 14416 0 0,'-6'-3'7260'0'0,"2"3"-7918"0"0,-1 2 653 0 0,0 1 1 0 0,1-1-1 0 0,-1 1 1 0 0,1 0-1 0 0,0 1 1 0 0,0-1-1 0 0,0 1 0 0 0,0 0 1 0 0,1 0-1 0 0,-1 0 1 0 0,-3 7-1 0 0,-13 13 201 0 0,-139 124-492 0 0,137-123 432 0 0,21-24 35 0 0,1 0-179 0 0,0 0-1 0 0,0 0 1 0 0,0 0 0 0 0,1 0-1 0 0,-1 0 1 0 0,0 0 0 0 0,1 0-1 0 0,-1 0 1 0 0,0 0-1 0 0,1 0 1 0 0,-1 0 0 0 0,1 0-1 0 0,-1 0 1 0 0,1-1 0 0 0,0 1-1 0 0,-1 0 1 0 0,1 0 0 0 0,0-1-1 0 0,0 1 1 0 0,-1 0-1 0 0,1-1 1 0 0,0 1 0 0 0,0 0-1 0 0,0-1 1 0 0,0 0 0 0 0,0 1-1 0 0,0-1 1 0 0,0 1 0 0 0,0-1-1 0 0,0 0 1 0 0,0 0 0 0 0,0 1-1 0 0,0-1 1 0 0,1 0-1 0 0,6 0 47 0 0,0 1 0 0 0,0-2-1 0 0,13-1 1 0 0,-3 1 293 0 0,-7 1-289 0 0,-1 0 0 0 0,1 1 0 0 0,-1 1-1 0 0,18 3 1 0 0,-23-3-43 0 0,1 0-1 0 0,0 1 0 0 0,-1-1 0 0 0,0 1 1 0 0,1 0-1 0 0,-1 0 0 0 0,0 1 1 0 0,0-1-1 0 0,6 7 0 0 0,0 1 367 0 0,1-2-1 0 0,0 1 0 0 0,20 11 1 0 0,-29-20-365 0 0,-1 0 0 0 0,1 0 0 0 0,0 0 0 0 0,0 0 0 0 0,-1-1 0 0 0,1 1 0 0 0,0-1 0 0 0,0 1 0 0 0,3-1 0 0 0,-5 0 412 0 0,1 2 281 0 0,-1-8-128 0 0,-15-26-395 0 0,12 27-64 0 0,-1 0 1 0 0,1 0-1 0 0,0 0 1 0 0,0 0-1 0 0,0-1 0 0 0,0-6 1 0 0,-11-150-130 0 0,9 90-1269 0 0,-3 51 780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4:02.752"/>
    </inkml:context>
    <inkml:brush xml:id="br0">
      <inkml:brushProperty name="width" value="0.05" units="cm"/>
      <inkml:brushProperty name="height" value="0.05" units="cm"/>
      <inkml:brushProperty name="color" value="#F6630D"/>
    </inkml:brush>
  </inkml:definitions>
  <inkml:trace contextRef="#ctx0" brushRef="#br0">476 105 14112 0 0,'-12'0'1073'0'0,"-3"-4"-616"0"0,9 2-397 0 0,0 0 319 0 0,3 0-155 0 0,0 0 0 0 0,-1 0-1 0 0,1 0 1 0 0,0 0 0 0 0,-4-3-1 0 0,-3 0-30 0 0,9 5-181 0 0,0-1 0 0 0,1 1 0 0 0,-1 0 1 0 0,0 0-1 0 0,0-1 0 0 0,1 1 0 0 0,-1 0 0 0 0,1-1 1 0 0,-1 1-1 0 0,0-1 0 0 0,1 1 0 0 0,-1 0 1 0 0,1-1-1 0 0,-1 0 0 0 0,1 1 0 0 0,-1-1 0 0 0,-11-9 162 0 0,3 4-350 0 0,1-2 90 0 0,7 6 168 0 0,-1 1-1 0 0,0-1 0 0 0,1 0 0 0 0,-1 1 1 0 0,0 0-1 0 0,0-1 0 0 0,0 1 0 0 0,0 0 1 0 0,0 0-1 0 0,-1 0 0 0 0,1 0 0 0 0,0 0 1 0 0,0 0-1 0 0,-1 1 0 0 0,-3-1 0 0 0,2 0 61 0 0,1 1 0 0 0,-1 0 0 0 0,1-1 0 0 0,-1 2 0 0 0,1-1 0 0 0,-1 0 0 0 0,1 1 0 0 0,-1-1 0 0 0,1 1 0 0 0,-1 0 0 0 0,1 0 0 0 0,-6 3 0 0 0,-1 0-45 0 0,6-2 9 0 0,-1 0 1 0 0,1 1-1 0 0,0 0 0 0 0,-1 0 1 0 0,1 0-1 0 0,1 1 1 0 0,-1-1-1 0 0,-5 8 0 0 0,-4 8-227 0 0,2 2-1 0 0,-15 33 1 0 0,23-47 197 0 0,-42 83-76 0 0,27-60 0 0 0,13-23 0 0 0,1 1 0 0 0,-8 16 0 0 0,-1 3 0 0 0,9-21 4 0 0,1 0 0 0 0,0 0-1 0 0,0 0 1 0 0,1 0 0 0 0,-3 10 0 0 0,-11 38 617 0 0,0 18-943 0 0,-5 74 0 0 0,19-109 322 0 0,2 0 0 0 0,6 42 0 0 0,-4-63 0 0 0,1-1 0 0 0,7 18 0 0 0,-3-6 387 0 0,24 64 866 0 0,-4-27-1667 0 0,-1-7 316 0 0,-14-29 98 0 0,1-1 0 0 0,17 25 0 0 0,-10-17 0 0 0,-13-26 76 0 0,0-1 0 0 0,0 0 0 0 0,0 0 0 0 0,1 0 0 0 0,0-1 0 0 0,0 0 0 0 0,1-1 0 0 0,0 0 0 0 0,16 8 0 0 0,24 3-500 0 0,-1 0 187 0 0,-36-14 230 0 0,0 1 1 0 0,-1 0-1 0 0,16 9 0 0 0,-2 1 7 0 0,-13-8 0 0 0,0 0 0 0 0,-1 2 0 0 0,20 15 0 0 0,-25-19 0 0 0,-1 1 0 0 0,0 0 0 0 0,0 0 0 0 0,-1 1 0 0 0,0-1 0 0 0,5 8 0 0 0,-4-3 0 0 0,1 0 0 0 0,0 0 0 0 0,-1 1 0 0 0,0 0 0 0 0,-1 0 0 0 0,3 14 0 0 0,-1-3 69 0 0,16 40 0 0 0,-13-39-71 0 0,-3-12-12 0 0,-1 0-1 0 0,1 0 0 0 0,1 0 1 0 0,0-1-1 0 0,13 15 0 0 0,-13-18 15 0 0,1 0 0 0 0,-1 0 0 0 0,1-1 0 0 0,1 0 0 0 0,-1 0 0 0 0,1 0 0 0 0,0-2 0 0 0,0 1 0 0 0,18 5 0 0 0,-18-6 10 0 0,-1 0 0 0 0,16 9 0 0 0,-16-8-2 0 0,0-1 1 0 0,-1 0 0 0 0,17 6-1 0 0,23 1-27 0 0,-33-9 136 0 0,0 1 0 0 0,0 1 0 0 0,15 5-1 0 0,-17-4-107 0 0,1-1 0 0 0,0 0 0 0 0,0-1 0 0 0,0-1 0 0 0,1 0 0 0 0,-1-1 0 0 0,1 0-1 0 0,22-2 1 0 0,11-8 123 0 0,-7 1-136 0 0,137-23 4 0 0,-159 27 0 0 0,-1-1 0 0 0,-1-1 0 0 0,1 0 0 0 0,-1-2 0 0 0,0 1 0 0 0,0-2 0 0 0,-1 0 0 0 0,0-1 0 0 0,-1-1 0 0 0,0 0 0 0 0,22-24 0 0 0,-18 17 0 0 0,-4 5 0 0 0,14-19 0 0 0,-20 23 0 0 0,0 1 0 0 0,0 0 0 0 0,1 0 0 0 0,15-11 0 0 0,6-4 0 0 0,41-29 0 0 0,-47 36 0 0 0,-22 14 21 0 0,1 0-1 0 0,-1 0 0 0 0,0 0 1 0 0,0 0-1 0 0,0 0 1 0 0,0-1-1 0 0,-1 1 0 0 0,1-1 1 0 0,0 1-1 0 0,-1-1 0 0 0,0 0 1 0 0,0 1-1 0 0,2-6 1 0 0,5-18 255 0 0,-7 19-142 0 0,0-1 0 0 0,0 0 1 0 0,1 0-1 0 0,3-9 1 0 0,1-5 71 0 0,5-15-110 0 0,1-4-326 0 0,-9 15 243 0 0,0-35 0 0 0,-6-18 171 0 0,0 46-179 0 0,3-1 0 0 0,3-39 0 0 0,0 53-1 0 0,0 1 1 0 0,12-36-1 0 0,-10 37-15 0 0,6-32 0 0 0,-10 31 100 0 0,0 0 0 0 0,-1 1 0 0 0,-1-1 0 0 0,-5-28 0 0 0,5 37-29 0 0,-4-39-49 0 0,1-51-1 0 0,4 90-10 0 0,-1 0 0 0 0,-1-1 0 0 0,0 1 0 0 0,0 0 0 0 0,-7-17 0 0 0,6 19 0 0 0,1 1 0 0 0,-1-1 0 0 0,1 1 0 0 0,-2 0 0 0 0,1 1 0 0 0,-1-1 0 0 0,0 0 0 0 0,0 1 0 0 0,0 0 0 0 0,-1 0 0 0 0,0 0 0 0 0,-1 1 0 0 0,-9-9 0 0 0,-15-12 0 0 0,21 18 0 0 0,0 0 0 0 0,-11-7 0 0 0,-52-42 0 0 0,29 22 0 0 0,14 12 0 0 0,-13-14 0 0 0,10 8-13 0 0,24 21 30 0 0,1 1 0 0 0,-1 1 0 0 0,-16-12 0 0 0,4 6 368 0 0,5 4-21 0 0,1-1 0 0 0,-24-8 0 0 0,-5 0-347 0 0,18 7-98 0 0,1 1 0 0 0,-27-5 0 0 0,21 7 42 0 0,-78-11-20 0 0,93 16 44 0 0,-22-6 0 0 0,-7-2-28 0 0,6 5 92 0 0,0 0-1 0 0,0 3 1 0 0,-1 1 0 0 0,-75 8 0 0 0,45 0 101 0 0,41-4-335 0 0,-35 6 1 0 0,32-3 195 0 0,-36 1 0 0 0,2 0 29 0 0,60-6-9 0 0,1-1 0 0 0,0 0 0 0 0,-1 0 1 0 0,-5-2-1 0 0,-7 1 111 0 0,16 1-218 0 0,0 0-60 0 0,-4 0 112 0 0,4 0-68 0 0,-3-7-2279 0 0,4-3-3971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4:04.107"/>
    </inkml:context>
    <inkml:brush xml:id="br0">
      <inkml:brushProperty name="width" value="0.05" units="cm"/>
      <inkml:brushProperty name="height" value="0.05" units="cm"/>
      <inkml:brushProperty name="color" value="#F6630D"/>
    </inkml:brush>
  </inkml:definitions>
  <inkml:trace contextRef="#ctx0" brushRef="#br0">7825 3813 16807 0 0,'0'0'980'0'0,"5"-17"424"0"0,-14-3 538 0 0,7 13-1716 0 0,0 1 1 0 0,0 0-1 0 0,-1-1 0 0 0,0 1 1 0 0,0 1-1 0 0,0-1 1 0 0,-1 0-1 0 0,0 1 1 0 0,0 0-1 0 0,-9-10 1 0 0,3 5 39 0 0,-1 1 1 0 0,0 0 0 0 0,0 1 0 0 0,-17-9 0 0 0,-43-24 554 0 0,64 37-744 0 0,-1 1 0 0 0,-13-6 0 0 0,-8-3 47 0 0,-132-57-552 0 0,156 67 441 0 0,-261-85-13 0 0,220 72 0 0 0,22 7 0 0 0,-28-5 0 0 0,-75-22 390 0 0,-14-1 623 0 0,-110-19-1272 0 0,103 18 526 0 0,-125-9-502 0 0,166 25 235 0 0,-42-6 0 0 0,-191-16 280 0 0,174 19-280 0 0,-16-2 0 0 0,137 17 0 0 0,0-2 0 0 0,-44-18 0 0 0,-67-23 17 0 0,-49-20-84 0 0,-138-56-299 0 0,286 106 422 0 0,-54-30 0 0 0,-19-7 184 0 0,-65-24-275 0 0,171 72-8 0 0,-64-31-32 0 0,-21-10 76 0 0,-84-21 0 0 0,105 41 52 0 0,-85-44-248 0 0,28 11 215 0 0,96 45 12 0 0,0-3 1 0 0,2-1-1 0 0,-63-44 0 0 0,62 39-52 0 0,-91-43-1 0 0,77 43 2 0 0,6 1 37 0 0,1-2-1 0 0,-55-39 0 0 0,-111-104 178 0 0,148 118-305 0 0,3-3-1 0 0,-97-103 1 0 0,161 154 111 0 0,-151-179 261 0 0,78 94-163 0 0,33 41-85 0 0,6 6-66 0 0,-50-63-156 0 0,44 42 49 0 0,-80-106 234 0 0,94 132 10 0 0,-2 2 0 0 0,-45-40 0 0 0,46 49-109 0 0,1-2 0 0 0,1-1 1 0 0,2-1-1 0 0,-40-61 0 0 0,56 75 44 0 0,0 0-1 0 0,-1 0 0 0 0,-29-29 1 0 0,34 40-46 0 0,-1 0 1 0 0,1 0-1 0 0,-1 1 1 0 0,-1 0-1 0 0,0 1 1 0 0,1 0-1 0 0,-2 1 1 0 0,-21-8-1 0 0,-7 1-58 0 0,-78-12 0 0 0,11 11 604 0 0,51 9-520 0 0,48 4 0 0 0,1 0 0 0 0,-1 0 0 0 0,1 0 0 0 0,-1 1 0 0 0,1 0 0 0 0,-1 1 0 0 0,-9 3 0 0 0,11-4 0 0 0,-16 1 0 0 0,20-2 0 0 0,0 0 0 0 0,0 0 0 0 0,0 0 0 0 0,0 0 0 0 0,0 0 0 0 0,0 1 0 0 0,1-1 0 0 0,-1 1 0 0 0,0-1 0 0 0,0 1 0 0 0,0 0 0 0 0,0 0 0 0 0,0 0 0 0 0,-2 2 0 0 0,-33 19-202 0 0,28-17 173 0 0,-1 1 0 0 0,1 0 1 0 0,-9 8-1 0 0,15-11 300 0 0,1-2-228 0 0,1 0 0 0 0,0 0 0 0 0,0 0 0 0 0,0 0 1 0 0,0 0-1 0 0,-1-1 0 0 0,1 1 0 0 0,0 0 0 0 0,-1-1 0 0 0,-1 1 0 0 0,2 0-399 0 0,11-28-792 0 0,-9 18 57 0 0,0-2-5098 0 0,3 0-1902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38.488"/>
    </inkml:context>
    <inkml:brush xml:id="br0">
      <inkml:brushProperty name="width" value="0.05" units="cm"/>
      <inkml:brushProperty name="height" value="0.05" units="cm"/>
    </inkml:brush>
  </inkml:definitions>
  <inkml:trace contextRef="#ctx0" brushRef="#br0">7 8 12512 0 0,'-7'-7'4588'0'0,"11"15"-3269"0"0,-1-5-1131 0 0,-1 1-1 0 0,1-1 0 0 0,-1 1 0 0 0,7 4 0 0 0,1 3 545 0 0,-9-10-659 0 0,0 1 0 0 0,1-1 0 0 0,-1 0 0 0 0,0 1 0 0 0,1-1 0 0 0,-1 0 0 0 0,0 0 0 0 0,1 0 0 0 0,2 2 0 0 0,6 2 104 0 0,0 1 0 0 0,0 1 0 0 0,-1 0 1 0 0,15 14-1 0 0,31 37 129 0 0,-32-32-438 0 0,-1-2 119 0 0,-1 1 1 0 0,-1 0-1 0 0,-2 2 1 0 0,18 32-1 0 0,-15-16 70 0 0,29 86 1 0 0,0 51-158 0 0,-42-148 63 0 0,-3 1-1 0 0,0 0 1 0 0,-2 1 0 0 0,-2-1 0 0 0,-2 35 0 0 0,-3-25 41 0 0,-2-1 1 0 0,-1 1-1 0 0,-20 59 0 0 0,23-87-5 0 0,-2 0-1 0 0,0 0 1 0 0,0-1-1 0 0,-15 22 1 0 0,16-27 116 0 0,-2-1 1 0 0,1 0-1 0 0,-1-1 1 0 0,0 1-1 0 0,-1-1 1 0 0,0-1-1 0 0,0 1 1 0 0,-11 5-1 0 0,12-7 0 0 0,0-1-1 0 0,-1 0 1 0 0,1 0-1 0 0,-14 4 0 0 0,18-7-90 0 0,0-1 0 0 0,-1 1 0 0 0,1-1-1 0 0,0 0 1 0 0,0 0 0 0 0,0 0 0 0 0,-1 0-1 0 0,1-1 1 0 0,0 1 0 0 0,0-1 0 0 0,0 0-1 0 0,0 1 1 0 0,0-2 0 0 0,0 1 0 0 0,-5-3-1 0 0,7 3-23 0 0,-1 0 0 0 0,1 0 0 0 0,-1 0 0 0 0,1 0 0 0 0,0 0 0 0 0,0-1 0 0 0,0 1 0 0 0,0 0 0 0 0,0-1 0 0 0,0 1 0 0 0,0-1 0 0 0,0 1 0 0 0,0-1 0 0 0,1 0 0 0 0,-2-2 0 0 0,-3-23 0 0 0,5 25-58 0 0,0 0-1 0 0,0 1 0 0 0,0-1 0 0 0,0 0 1 0 0,0 1-1 0 0,0-1 0 0 0,1 0 1 0 0,-1 1-1 0 0,1-1 0 0 0,-1 0 0 0 0,1 1 1 0 0,-1-1-1 0 0,1 1 0 0 0,0-1 1 0 0,1-1-1 0 0,-1 1-576 0 0,10-21-7238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4:04.818"/>
    </inkml:context>
    <inkml:brush xml:id="br0">
      <inkml:brushProperty name="width" value="0.05" units="cm"/>
      <inkml:brushProperty name="height" value="0.05" units="cm"/>
      <inkml:brushProperty name="color" value="#F6630D"/>
    </inkml:brush>
  </inkml:definitions>
  <inkml:trace contextRef="#ctx0" brushRef="#br0">197 27 14712 0 0,'0'0'4679'0'0,"-8"14"-4228"0"0,-7 9 577 0 0,13-19-1000 0 0,-1 1 1 0 0,0-1-1 0 0,1 0 1 0 0,-1 0-1 0 0,-7 6 1 0 0,1-1-11 0 0,1 0 1 0 0,-9 11-1 0 0,-9 10 851 0 0,-47 40-656 0 0,70-67-275 0 0,1 0 0 0 0,-1 1 0 0 0,1-1 0 0 0,-1 1 0 0 0,-2 5 0 0 0,6-8 92 0 0,-1 0 0 0 0,1 0 1 0 0,-1 0-1 0 0,1 0 0 0 0,-1 0 0 0 0,1 0 1 0 0,0-1-1 0 0,-1 1 0 0 0,1 0 0 0 0,1 1 0 0 0,-2-2-41 0 0,4 2 44 0 0,1 0-1 0 0,-1 0 0 0 0,0-1 0 0 0,1 0 1 0 0,-1 0-1 0 0,1 0 0 0 0,-1 0 0 0 0,1 0 1 0 0,-1-1-1 0 0,9 0 0 0 0,5 1 383 0 0,89 3-513 0 0,-103-3 103 0 0,0-1 0 0 0,0 1 0 0 0,0 0 0 0 0,0 0 0 0 0,0 0 0 0 0,0 1 0 0 0,0-1 0 0 0,0 1 0 0 0,0 0 0 0 0,-1 0-1 0 0,1 0 1 0 0,5 5 0 0 0,-5-1-6 0 0,-1 2 13 0 0,-2-7 169 0 0,-5-9 263 0 0,1 0 0 0 0,0 1-1 0 0,-2-11 1 0 0,-3-16-433 0 0,2-1-1 0 0,1 1 1 0 0,2-1 0 0 0,2-43-1 0 0,-2 33-9292 0 0,2 23 3657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4:11.375"/>
    </inkml:context>
    <inkml:brush xml:id="br0">
      <inkml:brushProperty name="width" value="0.05" units="cm"/>
      <inkml:brushProperty name="height" value="0.05" units="cm"/>
      <inkml:brushProperty name="color" value="#F6630D"/>
    </inkml:brush>
  </inkml:definitions>
  <inkml:trace contextRef="#ctx0" brushRef="#br0">0 0 18975 0 0,'16'8'2088'0'0,"24"15"-2088"0"0,-36-21 2 0 0,0 0-1 0 0,-1 0 1 0 0,1 1-1 0 0,4 4 0 0 0,-5-4-20 0 0,0-1-1 0 0,-1 0 0 0 0,1 0 1 0 0,0 0-1 0 0,0 0 0 0 0,6 3 1 0 0,1-1 162 0 0,0 1 0 0 0,0 0 1 0 0,14 11-1 0 0,-16-10-124 0 0,-3-3-15 0 0,-1 0 0 0 0,1 1 0 0 0,-1-1 1 0 0,5 6-1 0 0,31 43-7 0 0,-38-49 8 0 0,-1 0 1 0 0,1 0-1 0 0,-1 0 0 0 0,0 0 0 0 0,0 0 0 0 0,1 4 0 0 0,-1-4 1 0 0,0 0-1 0 0,0 0 1 0 0,0 0-1 0 0,1 0 1 0 0,-1 0-1 0 0,3 3 1 0 0,6 17 49 0 0,-2-3-57 0 0,-4-13 2 0 0,0 1 0 0 0,0-1 0 0 0,1-1 0 0 0,8 10 0 0 0,-2-6 51 0 0,0 0-1 0 0,0 0 0 0 0,1-1 0 0 0,0-1 0 0 0,23 12 1 0 0,-30-17-81 0 0,1-1 0 0 0,0-1 0 0 0,0 1 0 0 0,0-1 1 0 0,0 0-1 0 0,7 1 0 0 0,-5-2-21 0 0,0 2 1 0 0,-1-1-1 0 0,11 4 1 0 0,10 1 39 0 0,-26-8-35 0 0,-4-3-249 0 0,-6-5-861 0 0,8 10 1092 0 0,-7-8-1044 0 0,-29-34-1934 0 0,-75-80-1200 0 0,23 26-804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4:13.678"/>
    </inkml:context>
    <inkml:brush xml:id="br0">
      <inkml:brushProperty name="width" value="0.05" units="cm"/>
      <inkml:brushProperty name="height" value="0.05" units="cm"/>
      <inkml:brushProperty name="color" value="#F6630D"/>
    </inkml:brush>
  </inkml:definitions>
  <inkml:trace contextRef="#ctx0" brushRef="#br0">220 125 2960 0 0,'0'0'65'0'0,"13"7"166"0"0,12-14 15384 0 0,-30 8-15573 0 0,1-1 0 0 0,-1 1 0 0 0,1 0 0 0 0,-1 0-1 0 0,1 1 1 0 0,0-1 0 0 0,-1 1 0 0 0,1 0-1 0 0,0 0 1 0 0,-6 4 0 0 0,3-1 11 0 0,0 0 0 0 0,0 1 0 0 0,1 0 1 0 0,-11 11-1 0 0,11-9 101 0 0,0 1 0 0 0,0 0 1 0 0,-6 16-1 0 0,7-14-7 0 0,-1-1 0 0 0,-10 16 0 0 0,-22 35 157 0 0,33-48-336 0 0,1 1-1 0 0,-3 23 1 0 0,0 4 203 0 0,4-26-137 0 0,1-1 0 0 0,-1 20 0 0 0,2-14-34 0 0,-1-1 0 0 0,-4 21 0 0 0,0-3 19 0 0,3-21 99 0 0,-2 18 49 0 0,-2 26-103 0 0,6-32-40 0 0,0-22 1 0 0,0-1 0 0 0,1 1 0 0 0,0 0 0 0 0,0 0 0 0 0,0 0 0 0 0,1 0 0 0 0,2 9 0 0 0,2-4 448 0 0,-4-9-465 0 0,0-1 1 0 0,0 1-1 0 0,-1 0 0 0 0,1-1 1 0 0,-1 1-1 0 0,1-1 0 0 0,-1 1 1 0 0,0 0-1 0 0,1 2 0 0 0,3 11 66 0 0,11 4 564 0 0,-5-5-207 0 0,-7-10-574 0 0,0 0 0 0 0,1 0-1 0 0,-1 0 1 0 0,6 5 0 0 0,12 14 46 0 0,-14-14 112 0 0,0 0 0 0 0,9 8 1 0 0,15 18 12 0 0,-23-23-28 0 0,1-1 0 0 0,0 1 0 0 0,0-2 0 0 0,2 0 0 0 0,-1 0 0 0 0,1-1 0 0 0,1 0 0 0 0,15 9 0 0 0,11 6 0 0 0,-32-20 0 0 0,0 0 0 0 0,0 0 0 0 0,8 8 0 0 0,14 11 0 0 0,10 6 392 0 0,-15-11-112 0 0,-1 2-18 0 0,-18-15-338 0 0,0-1 1 0 0,0 0 0 0 0,1 0 0 0 0,5 3 0 0 0,16 15-395 0 0,-22-18 473 0 0,0-1 0 0 0,0 1 0 0 0,0-1 0 0 0,0 0 0 0 0,1 0 0 0 0,-1 0 0 0 0,10 3 0 0 0,49 12 67 0 0,-39-12-73 0 0,29 10 0 0 0,-41-12 3 0 0,0 0 0 0 0,19 2 0 0 0,-22-5 0 0 0,-1 1 0 0 0,0-1 0 0 0,0 1 0 0 0,0 1 0 0 0,-1 0 0 0 0,1 0 0 0 0,-1 0 0 0 0,15 9 0 0 0,-13-6 0 0 0,0 0 0 0 0,15 6 0 0 0,2 1 0 0 0,-23-10 28 0 0,1-1-1 0 0,-1 1 1 0 0,0 0-1 0 0,6 6 1 0 0,4 5 80 0 0,5 2-49 0 0,-14-11-19 0 0,1 0 0 0 0,1-1 0 0 0,-1 1 1 0 0,1-1-1 0 0,0 0 0 0 0,-1-1 0 0 0,2 1 1 0 0,7 3-1 0 0,2-1-67 0 0,-1 0 0 0 0,0 2-1 0 0,0 0 1 0 0,-1 1 0 0 0,18 13 0 0 0,-21-14 23 0 0,38 30 480 0 0,-38-31-490 0 0,0 0-1 0 0,0 0 1 0 0,1-1-1 0 0,-1 0 1 0 0,2-1-1 0 0,-1 0 0 0 0,0-1 1 0 0,1 0-1 0 0,0-1 1 0 0,23 2-1 0 0,-2-6 15 0 0,-7-1 0 0 0,162-7 12 0 0,-60 2-10 0 0,-80 0-24 0 0,-37 6 22 0 0,-1 0 0 0 0,0-1 0 0 0,1 0 0 0 0,-1-1 0 0 0,0-1 0 0 0,0 0 0 0 0,0 0 0 0 0,-1-1 0 0 0,0 0 0 0 0,0-1 0 0 0,0 0 0 0 0,0-1 0 0 0,9-8 0 0 0,-19 15 0 0 0,8-6-10 0 0,-1-1 1 0 0,0 0-1 0 0,0 0 1 0 0,0 0 0 0 0,-1-1-1 0 0,10-16 1 0 0,-12 15 9 0 0,0 0 1 0 0,-1 0-1 0 0,0 0 1 0 0,2-10-1 0 0,21-54 704 0 0,-3-6-624 0 0,-21 70-8 0 0,0 1 0 0 0,0-1 0 0 0,0-14 0 0 0,5-19 144 0 0,-6 32-216 0 0,0 0 0 0 0,0 0 0 0 0,-1 0 0 0 0,0 0 0 0 0,-1 0 0 0 0,0 0 0 0 0,-4-13 0 0 0,1-7 0 0 0,1 9 0 0 0,-8-25 0 0 0,0-2 0 0 0,-1-20-173 0 0,4 1 246 0 0,1 12-16 0 0,3 18-38 0 0,0 4-19 0 0,3 19 0 0 0,-1 0 0 0 0,-1 0 0 0 0,-7-26 0 0 0,-5-12 15 0 0,11 38 9 0 0,1 0-1 0 0,-2 0 1 0 0,0 0 0 0 0,-8-15 0 0 0,-17-38 454 0 0,19 45-611 0 0,-5-10-2 0 0,14 27 104 0 0,0 0 0 0 0,-1 0 0 0 0,0 0-1 0 0,-5-6 1 0 0,-4-8-74 0 0,5 6 134 0 0,-1 1 1 0 0,-1 0-1 0 0,0 1 0 0 0,0 0 1 0 0,-1 0-1 0 0,-18-14 0 0 0,14 12-59 0 0,-1 1-1 0 0,-1 0 1 0 0,0 1-1 0 0,0 1 1 0 0,-1 0-1 0 0,0 2 0 0 0,-1 0 1 0 0,0 0-1 0 0,0 2 1 0 0,-33-8-1 0 0,13 6 22 0 0,22 5 159 0 0,-1-1 1 0 0,0 2-1 0 0,-19-1 0 0 0,26 2-202 0 0,1 0 1 0 0,0-1-1 0 0,0 0 0 0 0,-15-5 0 0 0,0 0-126 0 0,-63-24-83 0 0,30 15 306 0 0,17 6-34 0 0,26 6 27 0 0,-23-3 0 0 0,9 1-20 0 0,23 4-19 0 0,-1 0 0 0 0,1 1 1 0 0,-1 0-1 0 0,-8 0 0 0 0,1 0 54 0 0,-1 0 0 0 0,1-1 0 0 0,-14-4-1 0 0,-9-1 33 0 0,-40 0 282 0 0,56 3-426 0 0,-1 1 0 0 0,1 1 1 0 0,-1 1-1 0 0,0 0 0 0 0,1 2 0 0 0,-1 0 1 0 0,0 1-1 0 0,1 2 0 0 0,0 0 0 0 0,0 1 0 0 0,0 1 1 0 0,-23 9-1 0 0,26-7 135 0 0,-1 1 0 0 0,1 1 0 0 0,1 0 0 0 0,-29 24 0 0 0,25-19-523 0 0,17-14 319 0 0,1 1 0 0 0,0-1 0 0 0,-1 1 0 0 0,1-1-1 0 0,0 1 1 0 0,0 0 0 0 0,0 0 0 0 0,0 0 0 0 0,0 0 0 0 0,0 0 0 0 0,1 1-1 0 0,-1-1 1 0 0,1 1 0 0 0,0-1 0 0 0,-1 1 0 0 0,0 4 0 0 0,1 0-510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4:15.332"/>
    </inkml:context>
    <inkml:brush xml:id="br0">
      <inkml:brushProperty name="width" value="0.05" units="cm"/>
      <inkml:brushProperty name="height" value="0.05" units="cm"/>
      <inkml:brushProperty name="color" value="#F6630D"/>
    </inkml:brush>
  </inkml:definitions>
  <inkml:trace contextRef="#ctx0" brushRef="#br0">10143 1 2904 0 0,'0'0'65'0'0,"3"21"174"0"0,1-15-239 0 0,-4-5 1 0 0,0 1 0 0 0,1-1-1 0 0,0 0 1 0 0,-1 0 0 0 0,1 0 0 0 0,0 1 0 0 0,-1-1 0 0 0,1 0-1 0 0,10 7 8441 0 0,4-7-1814 0 0,-13-1-6546 0 0,-1 0-1 0 0,0 0 0 0 0,0 1 0 0 0,0-1 0 0 0,1 1 0 0 0,-1-1 0 0 0,0 1 0 0 0,0-1 0 0 0,0 1 0 0 0,0-1 0 0 0,0 1 0 0 0,0 0 0 0 0,0 0 0 0 0,0 0 0 0 0,0 0 0 0 0,2 1 0 0 0,-2 0 46 0 0,-9 12 763 0 0,6-8-824 0 0,0-1 0 0 0,0 0 0 0 0,0 0 1 0 0,-1 0-1 0 0,-6 8 0 0 0,6-8-66 0 0,-1 0 1 0 0,1 0-1 0 0,0 1 1 0 0,1-1 0 0 0,-3 8-1 0 0,-1 7 1 0 0,-11 27 0 0 0,-2 6 81 0 0,17-44-68 0 0,0 0 0 0 0,-1 0 0 0 0,0-1 0 0 0,-1 1 0 0 0,0-1 0 0 0,0 0 0 0 0,-1 0 0 0 0,0 0 0 0 0,0-1 0 0 0,-8 8 0 0 0,3-4 8 0 0,0 1-1 0 0,1 0 1 0 0,-9 14-1 0 0,7-9 59 0 0,-16 18 0 0 0,15-21-35 0 0,-13 16 105 0 0,-2-1 0 0 0,0-1 0 0 0,-55 43 0 0 0,-4-18 240 0 0,-131 62 1 0 0,111-62-219 0 0,79-41-168 0 0,0-1 1 0 0,-35 9 0 0 0,22-8 13 0 0,-298 78 405 0 0,303-84-410 0 0,-41 2 0 0 0,6-2 51 0 0,-20 2 274 0 0,-25 5-122 0 0,57-5-490 0 0,-68 3 0 0 0,-58-9 618 0 0,132-3-3 0 0,-149-13 389 0 0,67 1-823 0 0,-93-16 203 0 0,-8 1-17 0 0,-103-9-148 0 0,318 34 52 0 0,-72-7-9 0 0,-58-10 26 0 0,35 2 19 0 0,6 2-156 0 0,73 11 117 0 0,1 1 1 0 0,-54 3-1 0 0,51 1 61 0 0,-1-1 0 0 0,-39-6 0 0 0,-175-30-44 0 0,-62-9-10 0 0,250 34 32 0 0,-128-7 0 0 0,9 7-32 0 0,0 1 0 0 0,91 10 0 0 0,-53-2 0 0 0,-24 1-1 0 0,102 4 8 0 0,-81-9 1 0 0,-174-15 58 0 0,249 25-66 0 0,-22-1-73 0 0,-66-12 55 0 0,-92 0 21 0 0,94 9-168 0 0,-30 2 12 0 0,88 3 280 0 0,-104-8 0 0 0,-299-29-127 0 0,313 23 0 0 0,19 17 93 0 0,69 0-50 0 0,37-4-125 0 0,0 2 0 0 0,0 4-1 0 0,-112 30 1 0 0,139-29 121 0 0,0-2 0 0 0,-44 3 1 0 0,39-6 1 0 0,-60 16 1 0 0,25 3-42 0 0,-30 8 0 0 0,-208 56-192 0 0,161-41 168 0 0,141-41 27 0 0,2-1 17 0 0,0-1 1 0 0,0 0-1 0 0,-29 3 0 0 0,-9-3 19 0 0,-118 3 54 0 0,161-7-93 0 0,0 0 0 0 0,0-1 0 0 0,1 0 0 0 0,-15-3 0 0 0,11-2-298 0 0,12 5 551 0 0,-1 1-477 0 0,-3-4 237 0 0,-2-1-13 0 0,2 1 11 0 0,-2 0 45 0 0,4 3-292 0 0,0 0 0 0 0,1 0 0 0 0,-1-1 0 0 0,0 1 1 0 0,1 0-1 0 0,-1-1 0 0 0,1 1 0 0 0,-1-1 0 0 0,1 0 0 0 0,0 0 0 0 0,-1 1 0 0 0,1-1 0 0 0,0 0 0 0 0,0 0 0 0 0,0 0 0 0 0,0-4 0 0 0,0-4-2021 0 0,1-3-85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4:15.995"/>
    </inkml:context>
    <inkml:brush xml:id="br0">
      <inkml:brushProperty name="width" value="0.05" units="cm"/>
      <inkml:brushProperty name="height" value="0.05" units="cm"/>
      <inkml:brushProperty name="color" value="#F6630D"/>
    </inkml:brush>
  </inkml:definitions>
  <inkml:trace contextRef="#ctx0" brushRef="#br0">177 100 13992 0 0,'37'-62'-2419'0'0,"-35"59"2030"0"0,0 0-1 0 0,0 0 1 0 0,-1 0 0 0 0,1 1-1 0 0,1-1 1 0 0,-1 0 0 0 0,0 1-1 0 0,1 0 1 0 0,-1 0 0 0 0,1-1-1 0 0,0 1 1 0 0,0 1 0 0 0,0-1-1 0 0,3-1 1 0 0,-5 2 321 0 0,1 1 1 0 0,-1 0-1 0 0,0 0 0 0 0,1 0 1 0 0,-1 0-1 0 0,0 0 1 0 0,1 0-1 0 0,-1 1 0 0 0,0-1 1 0 0,1 0-1 0 0,-1 1 0 0 0,0-1 1 0 0,0 0-1 0 0,0 1 0 0 0,1 0 1 0 0,-1-1-1 0 0,0 1 1 0 0,0 0-1 0 0,0 0 0 0 0,0-1 1 0 0,0 1-1 0 0,0 0 0 0 0,0 0 1 0 0,0 0-1 0 0,0 0 0 0 0,-1 0 1 0 0,1 0-1 0 0,0 1 1 0 0,1 1-1 0 0,6 9 62 0 0,-6-10-3 0 0,-1-1 0 0 0,1 1-1 0 0,-1 0 1 0 0,0 0 0 0 0,0 0 0 0 0,0 0 0 0 0,0 0-1 0 0,0 0 1 0 0,0 0 0 0 0,-1 0 0 0 0,1 0-1 0 0,-1 0 1 0 0,1 0 0 0 0,-1 1 0 0 0,0 2 0 0 0,0 2-11 0 0,-1 4 5949 0 0,-1 1 1331 0 0,2-4-5589 0 0,0-8-1629 0 0,0 1 0 0 0,0-1 0 0 0,0 1 0 0 0,0-1 0 0 0,-1 0 0 0 0,1 1 0 0 0,0-1 0 0 0,0 1 0 0 0,0-1 0 0 0,0 0 0 0 0,-1 1 0 0 0,1-1 0 0 0,0 0 0 0 0,-1 1 0 0 0,1-1-1 0 0,0 0 1 0 0,0 1 0 0 0,-1-1 0 0 0,1 0 0 0 0,0 0 0 0 0,-1 1 0 0 0,1-1 0 0 0,-1 0 0 0 0,1 0 0 0 0,0 0 0 0 0,-1 1 0 0 0,1-1 0 0 0,-1 0 0 0 0,1 0 0 0 0,-1 0 0 0 0,1 0-1 0 0,0 0 1 0 0,-1 0 0 0 0,1 0 0 0 0,-1 0 0 0 0,0 0-19 0 0,0 0 0 0 0,1 0 0 0 0,-1 0 0 0 0,1 0 0 0 0,-1 0 0 0 0,0 1 0 0 0,1-1 0 0 0,-1 0 0 0 0,1 0 0 0 0,-1 0 0 0 0,1 1 0 0 0,-1-1 0 0 0,1 0 0 0 0,-1 1 0 0 0,1-1 0 0 0,-1 0 0 0 0,1 1 0 0 0,0-1 0 0 0,-1 1 0 0 0,-15-15 651 0 0,4 8 22 0 0,-16-4-374 0 0,8 8-354 0 0,16 3 38 0 0,0-1 0 0 0,0 1 0 0 0,1-1 0 0 0,-1 1 0 0 0,0 1 0 0 0,1-1 0 0 0,-1 0 0 0 0,1 1 0 0 0,-1 0 0 0 0,1-1 1 0 0,0 1-1 0 0,-1 1 0 0 0,1-1 0 0 0,-4 5 0 0 0,1-2-76 0 0,1 1 0 0 0,0 0 1 0 0,0 0-1 0 0,0 0 0 0 0,1 0 0 0 0,-5 10 0 0 0,-14 19 70 0 0,17-27 0 0 0,1 0 0 0 0,-7 12 0 0 0,-24 40 1056 0 0,27-46-1060 0 0,6-11 25 0 0,1 1 0 0 0,0-1 0 0 0,0 1 1 0 0,0 0-1 0 0,1 0 0 0 0,-3 5 0 0 0,3-4-18 0 0,0-3 36 0 0,0 0-1 0 0,0 0 0 0 0,1 0 0 0 0,-1 0 0 0 0,1 0 1 0 0,-1 1-1 0 0,1-1 0 0 0,0 0 0 0 0,0 0 0 0 0,0 0 1 0 0,0 1-1 0 0,1-1 0 0 0,-1 0 0 0 0,1 3 0 0 0,-1-3-56 0 0,1-1 0 0 0,-1 1-1 0 0,1 0 1 0 0,-1-1 0 0 0,1 1-1 0 0,0 0 1 0 0,0-1 0 0 0,-1 1-1 0 0,1-1 1 0 0,0 0 0 0 0,0 1-1 0 0,1-1 1 0 0,-1 0 0 0 0,0 1-1 0 0,0-1 1 0 0,1 0 0 0 0,-1 0-1 0 0,0 0 1 0 0,1 0 0 0 0,-1 0-1 0 0,1-1 1 0 0,0 1 0 0 0,1 1-1 0 0,12 3 36 0 0,-13-4-8 0 0,0 0 0 0 0,0 0 0 0 0,-1 0 0 0 0,1-1 0 0 0,0 1 0 0 0,0-1 0 0 0,0 0 0 0 0,0 1 0 0 0,0-1 0 0 0,0 0 0 0 0,0 0 0 0 0,0 0 0 0 0,-1 0 0 0 0,5-1 0 0 0,15-3 144 0 0,1 1-1 0 0,0 0 0 0 0,27 2 1 0 0,-47 1-182 0 0,8 2-63 0 0,4 6 75 0 0,-8-5 13 0 0,-5-3 6 0 0,0 1 0 0 0,0-1-1 0 0,0 1 1 0 0,0-1 0 0 0,0 1-1 0 0,0 0 1 0 0,0-1 0 0 0,0 1 0 0 0,0 0-1 0 0,0 0 1 0 0,0 0 0 0 0,0 0 0 0 0,-1 0-1 0 0,1 0 1 0 0,0 0 0 0 0,0 1 0 0 0,1 1 57 0 0,-1-2-39 0 0,-1 0 0 0 0,1 0-1 0 0,-1-1 1 0 0,1 1 0 0 0,-1 0 0 0 0,1-1 0 0 0,0 1 0 0 0,-1-1-1 0 0,1 1 1 0 0,0-1 0 0 0,-1 1 0 0 0,1-1 0 0 0,0 1 0 0 0,0-1 0 0 0,0 0-1 0 0,-1 1 1 0 0,1-1 0 0 0,0 0 0 0 0,0 0 0 0 0,0 1 0 0 0,1-1 0 0 0,14 8 934 0 0,-14-13-895 0 0,-1-1-1 0 0,1 1 0 0 0,-1-1 1 0 0,0 0-1 0 0,-1 1 1 0 0,0-1-1 0 0,0 0 0 0 0,0 0 1 0 0,0 1-1 0 0,-2-8 0 0 0,0-18 594 0 0,0-11-240 0 0,-13-75 0 0 0,2 30-637 0 0,11 74 208 0 0,0 0-1 0 0,-1 0 0 0 0,0 0 0 0 0,-7-15 0 0 0,-1 7 18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5:49.362"/>
    </inkml:context>
    <inkml:brush xml:id="br0">
      <inkml:brushProperty name="width" value="0.05" units="cm"/>
      <inkml:brushProperty name="height" value="0.05" units="cm"/>
      <inkml:brushProperty name="color" value="#FFFFFF"/>
    </inkml:brush>
  </inkml:definitions>
  <inkml:trace contextRef="#ctx0" brushRef="#br0">1 0 1840 0 0,'0'0'72'0'0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5:50.719"/>
    </inkml:context>
    <inkml:brush xml:id="br0">
      <inkml:brushProperty name="width" value="0.05" units="cm"/>
      <inkml:brushProperty name="height" value="0.05" units="cm"/>
      <inkml:brushProperty name="color" value="#FFFFFF"/>
    </inkml:brush>
  </inkml:definitions>
  <inkml:trace contextRef="#ctx0" brushRef="#br0">4 193 4688 0 0,'0'-36'101'0'0,"-1"33"-2043"0"0,0 11 7479 0 0,-1 5 2516 0 0,2-8-6641 0 0,8 140 716 0 0,-5-111-2090 0 0,-1-2-44 0 0,0-6-21 0 0,0 0-1 0 0,11 42 1 0 0,-3-16-135 0 0,-8-38 88 0 0,0 0-1 0 0,2-1 1 0 0,-1 1 0 0 0,1-1-1 0 0,1 0 1 0 0,7 14 0 0 0,-5-20-236 0 0,-2-9 19 0 0,-4 1 282 0 0,0 0 1 0 0,0 0 0 0 0,-1 0-1 0 0,1 0 1 0 0,-1-1 0 0 0,1 1-1 0 0,-1 0 1 0 0,0-1 0 0 0,1 1-1 0 0,-1 0 1 0 0,0-3-1 0 0,12-385 319 0 0,-19 242-4 0 0,-1 86 200 0 0,8 60-173 0 0,-1 5-315 0 0,0 1 0 0 0,0-1 0 0 0,0 1 1 0 0,0-1-1 0 0,1 1 0 0 0,0-1 0 0 0,0 1 0 0 0,0-1 0 0 0,1 7 0 0 0,0 5-3 0 0,-9 218 38 0 0,8-205-95 0 0,0-1 0 0 0,2 1 0 0 0,7 40 0 0 0,-9-68 0 0 0,1 0 13 0 0,-1-1 1 0 0,0 1 0 0 0,0-1 0 0 0,1 1-1 0 0,-1 0 1 0 0,0-1 0 0 0,0 1 0 0 0,0-1-1 0 0,0 1 1 0 0,0 0 0 0 0,0-1 0 0 0,0 1-1 0 0,0 0 1 0 0,0-1 0 0 0,0 1-1 0 0,0-1 1 0 0,0 1 0 0 0,0 0 0 0 0,-1 0-1 0 0,10-33 6 0 0,0-1 0 0 0,6-62-1 0 0,-7-68 438 0 0,-4-13 2 0 0,-8 146-402 0 0,4 28 212 0 0,-1 4-139 0 0,-3 3-24 0 0,1 1 0 0 0,0 0 0 0 0,1 0 0 0 0,0 0 0 0 0,-1 1 0 0 0,0 9 1 0 0,-6 44-9 0 0,6-28-71 0 0,-5 22-54 0 0,-23 187-908 0 0,30-232 941 0 0,0 0 0 0 0,1 0 0 0 0,0 0 0 0 0,0-1 0 0 0,1 1 0 0 0,0 0 0 0 0,3 14 0 0 0,-1-20 27 0 0,-3-3 12 0 0,1 0 1 0 0,-1 0 0 0 0,1 0-1 0 0,-1 0 1 0 0,1 0-1 0 0,-1 0 1 0 0,0 0 0 0 0,1 0-1 0 0,-1 0 1 0 0,1-1-1 0 0,-1 1 1 0 0,1 0 0 0 0,-1 0-1 0 0,0 0 1 0 0,1 0 0 0 0,-1-1-1 0 0,1 1 1 0 0,-1 0-1 0 0,0-1 1 0 0,1 1 0 0 0,-1 0-1 0 0,0 0 1 0 0,1-1-1 0 0,-1 1 1 0 0,0-1 0 0 0,0 1-1 0 0,1-1 1 0 0,7-9 118 0 0,-1-5-140 0 0,0-1 0 0 0,-1 0-1 0 0,-1 0 1 0 0,0-1 0 0 0,4-28-1 0 0,-3 2 154 0 0,3-84 0 0 0,-9 85-129 0 0,-3-89 84 0 0,2 110 67 0 0,1 21-153 0 0,0 0 0 0 0,0 0 0 0 0,0 0 0 0 0,0 0 0 0 0,-1-1 0 0 0,1 1 1 0 0,0 0-1 0 0,0 0 0 0 0,0 0 0 0 0,0 0 0 0 0,0 0 0 0 0,-1 0 0 0 0,1 0 0 0 0,0 0 1 0 0,0 0-1 0 0,0 0 0 0 0,-1 0 0 0 0,1 0 0 0 0,0 0 0 0 0,0 0 0 0 0,0 0 0 0 0,0 0 0 0 0,-1 0 1 0 0,1 0-1 0 0,0 0 0 0 0,0 0 0 0 0,0 0 0 0 0,0 0 0 0 0,-1 0 0 0 0,1 0 0 0 0,0 0 1 0 0,0 0-1 0 0,0 1 0 0 0,0-1 0 0 0,-1 0 0 0 0,1 0 0 0 0,0 0 0 0 0,0 0 0 0 0,-6 9 67 0 0,0 11-7 0 0,-16 95 0 0 0,13-64-74 0 0,-26 157-399 0 0,28-150 280 0 0,7-57 131 0 0,0 0-1 0 0,0 0 0 0 0,0 0 0 0 0,-1 0 1 0 0,1 0-1 0 0,1 0 0 0 0,-1 0 0 0 0,0 0 0 0 0,0 0 1 0 0,0 0-1 0 0,0 0 0 0 0,1 1 0 0 0,2 18-79 0 0,15-40 30 0 0,-11 1 95 0 0,0 0 1 0 0,0 0-1 0 0,-2-1 1 0 0,-1 0-1 0 0,0 0 0 0 0,-1 0 1 0 0,-1-38-1 0 0,-16-145 487 0 0,12 181-488 0 0,-2-2-34 0 0,1 18 42 0 0,-5 28 61 0 0,3-2-171 0 0,1 0 1 0 0,2 0 0 0 0,-2 26 0 0 0,-4 40-113 0 0,-1-40 41 0 0,3 1 0 0 0,-2 52 0 0 0,8-94 128 0 0,0-3 0 0 0,0-1 0 0 0,0 1 0 0 0,0-1 0 0 0,0 1 0 0 0,0-1 0 0 0,1 1 0 0 0,-1-1 0 0 0,0 1 0 0 0,1-1 0 0 0,-1 1 0 0 0,1-1 0 0 0,1 3 0 0 0,-2-4-2 0 0,0 0 0 0 0,0 0 0 0 0,0 0 0 0 0,0 0 0 0 0,0 1 0 0 0,0-1 0 0 0,0 0-1 0 0,0 0 1 0 0,0 0 0 0 0,0 0 0 0 0,1 0 0 0 0,-1 0 0 0 0,0 0 0 0 0,0 0 0 0 0,0 1-1 0 0,0-1 1 0 0,0 0 0 0 0,0 0 0 0 0,1 0 0 0 0,-1 0 0 0 0,0 0 0 0 0,0 0 0 0 0,0 0-1 0 0,0 0 1 0 0,0 0 0 0 0,0 0 0 0 0,1 0 0 0 0,-1 0 0 0 0,0 0 0 0 0,0 0 0 0 0,0 0-1 0 0,0 0 1 0 0,0 0 0 0 0,1 0 0 0 0,-1 0 0 0 0,0 0 0 0 0,0 0 0 0 0,0 0 0 0 0,0 0-1 0 0,0 0 1 0 0,0 0 0 0 0,1-1 0 0 0,-1 1 0 0 0,0 0 0 0 0,0 0 0 0 0,0 0 0 0 0,0 0-1 0 0,0 0 1 0 0,0 0 0 0 0,8-10-63 0 0,4-11 55 0 0,-9 12 63 0 0,0-1-1 0 0,0 0 1 0 0,-1 1-1 0 0,1-20 0 0 0,-1 18 3 0 0,0-23 102 0 0,-2 0-1 0 0,-4-43 1 0 0,1 32-51 0 0,3 32-72 0 0,0 2-1 0 0,-1 0-1 0 0,0 0 1 0 0,-1 0 0 0 0,-4-17 0 0 0,2 41 66 0 0,1 0 1 0 0,-1 16-1 0 0,-5 66 0 0 0,2-9-335 0 0,4-52 207 0 0,1 0 0 0 0,4 44 0 0 0,-1-62 29 0 0,2-1 0 0 0,-1 0 0 0 0,2 0 0 0 0,0 0 0 0 0,8 20 0 0 0,-12-35-1 0 0,0 1 0 0 0,1 0 0 0 0,-1-1 0 0 0,0 1 0 0 0,1 0 0 0 0,-1-1 0 0 0,0 1 0 0 0,1-1 0 0 0,-1 1 0 0 0,1-1 0 0 0,-1 1 0 0 0,1-1 0 0 0,-1 1 0 0 0,1-1 0 0 0,-1 1 0 0 0,1-1 0 0 0,0 1 0 0 0,-1-1 0 0 0,1 0 0 0 0,-1 1 0 0 0,1-1 0 0 0,0 0 0 0 0,-1 0 0 0 0,1 0 0 0 0,1 1 0 0 0,-1-1-2 0 0,0-1 1 0 0,0 1 0 0 0,0 0 0 0 0,0 0 0 0 0,0-1 0 0 0,0 1 0 0 0,0-1-1 0 0,0 1 1 0 0,0-1 0 0 0,0 1 0 0 0,0-1 0 0 0,-1 0 0 0 0,1 1-1 0 0,1-3 1 0 0,4-3-16 0 0,-1 0 0 0 0,0 0 0 0 0,6-12 0 0 0,-10 15 9 0 0,21-35-4 0 0,-15 23 20 0 0,1 0 1 0 0,1 1 0 0 0,12-16 0 0 0,-2 8-107 0 0,-1-1 1 0 0,23-38 0 0 0,0-17-93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5:58.376"/>
    </inkml:context>
    <inkml:brush xml:id="br0">
      <inkml:brushProperty name="width" value="0.05" units="cm"/>
      <inkml:brushProperty name="height" value="0.05" units="cm"/>
    </inkml:brush>
  </inkml:definitions>
  <inkml:trace contextRef="#ctx0" brushRef="#br0">194 69 11200 0 0,'-2'5'8341'0'0,"0"-3"-7868"0"0,1-1-502 0 0,0 0 24 0 0,1-1-1 0 0,0 0 1 0 0,0 1-1 0 0,0-1 1 0 0,-1 0-1 0 0,1 0 0 0 0,0 1 1 0 0,0-1-1 0 0,-1 0 1 0 0,1 0-1 0 0,0 0 1 0 0,0 1-1 0 0,-1-1 1 0 0,1 0-1 0 0,0 0 1 0 0,-1 0-1 0 0,1 0 1 0 0,0 1-1 0 0,-1-1 1 0 0,1 0-1 0 0,0 0 1 0 0,-1 0-1 0 0,1 0 1 0 0,0 0-1 0 0,-1 0 1 0 0,1 0-1 0 0,0 0 1 0 0,-1 0-1 0 0,1 0 1 0 0,-1 0-1 0 0,1 0 1 0 0,0-1-1 0 0,-1 1 1 0 0,1 0-1 0 0,0 0 1 0 0,-1 0-1 0 0,1 0 1 0 0,0-1-1 0 0,-1 0 257 0 0,1 10-498 0 0,0-7 480 0 0,0-4-293 0 0,3-24 272 0 0,-3 27-166 0 0,-3 1-93 0 0,-4 4 54 0 0,3-2 59 0 0,3 9-84 0 0,1-11-69 0 0,1-3 41 0 0,0 1 52 0 0,0-1 0 0 0,0 1 0 0 0,0-1 0 0 0,-1 1 0 0 0,1-1-1 0 0,0 0 1 0 0,0 1 0 0 0,-1-1 0 0 0,1 0 0 0 0,-1 1 0 0 0,1-1 0 0 0,0 0 0 0 0,-1 0 0 0 0,0 0 0 0 0,1 0 0 0 0,-1 1 0 0 0,1-1-1 0 0,-1-2 1 0 0,2-1-9 0 0,0 1 0 0 0,-1-1 0 0 0,0 0 0 0 0,1 0 0 0 0,-2 0 0 0 0,1 0 0 0 0,0-7-1 0 0,0 8 4 0 0,-2-8 0 0 0,-2 4 0 0 0,-1 1 11 0 0,2 4 32 0 0,-2-3-22 0 0,1 4 22 0 0,-2 1-21 0 0,2 0 26 0 0,-4 0-37 0 0,6 0-6 0 0,-1 0 1 0 0,0 0-1 0 0,1 0 1 0 0,-1 0-1 0 0,1 0 1 0 0,-1 0-1 0 0,1 0 0 0 0,-1 1 1 0 0,1-1-1 0 0,-1 1 1 0 0,1-1-1 0 0,-1 1 1 0 0,1-1-1 0 0,0 1 1 0 0,-1 0-1 0 0,1 0 1 0 0,-2 1-1 0 0,-7 4 26 0 0,7-4-31 0 0,0-1 0 0 0,0 1 0 0 0,1 0 0 0 0,-1 0 0 0 0,1 1 0 0 0,-3 2 0 0 0,4-5 0 0 0,1 1 0 0 0,0-1 0 0 0,-1 0 0 0 0,1 1 0 0 0,0-1 0 0 0,-1 1 0 0 0,1-1 0 0 0,0 1 0 0 0,-1-1 0 0 0,1 0 0 0 0,-1 1 0 0 0,1-1 0 0 0,0 0 0 0 0,-1 1 0 0 0,1-1 0 0 0,-1 0 0 0 0,1 0 0 0 0,-1 1 0 0 0,0-1 0 0 0,-3 4 0 0 0,-6 13 5 0 0,8-14 4 0 0,0-1-1 0 0,0 1 1 0 0,0 0 0 0 0,1-1 0 0 0,-1 1 0 0 0,1 0-1 0 0,-2 4 1 0 0,-2 8 90 0 0,4-11-63 0 0,0-1 0 0 0,0 0 0 0 0,0 1 0 0 0,0-1 0 0 0,0 0 0 0 0,0 6 0 0 0,1-5-20 0 0,-1-1 0 0 0,0 0 0 0 0,1 0 0 0 0,-2 0 0 0 0,1 0 1 0 0,-3 5-1 0 0,-3 12 172 0 0,-5 4 256 0 0,2-2-175 0 0,6-10-490 0 0,3-10 212 0 0,0-1 0 0 0,1 1 1 0 0,-1 0-1 0 0,0 0 0 0 0,1-1 0 0 0,0 1 1 0 0,-1 0-1 0 0,1 0 0 0 0,0-1 0 0 0,0 1 1 0 0,0 0-1 0 0,0 0 0 0 0,1 2 0 0 0,1 17 88 0 0,1 1 53 0 0,-2-16-95 0 0,2-1 0 0 0,-1-1 0 0 0,0 1 0 0 0,1 0 0 0 0,0 0 0 0 0,0-1 0 0 0,5 6 0 0 0,-6-8-26 0 0,2 4 18 0 0,0-1 1 0 0,1 0-1 0 0,-1 0 0 0 0,1-1 0 0 0,0 0 1 0 0,1 1-1 0 0,6 3 0 0 0,-3-2-34 0 0,-7-4 15 0 0,0-1 0 0 0,-1 1 0 0 0,1-1 1 0 0,1 0-1 0 0,-1 0 0 0 0,0 1 0 0 0,0-1 1 0 0,0-1-1 0 0,0 1 0 0 0,1 0 0 0 0,3 0 1 0 0,2 1 37 0 0,-8-2-39 0 0,1 0 0 0 0,0 0-1 0 0,-1 1 1 0 0,1-1 0 0 0,0 0 0 0 0,0 0 0 0 0,-1 0 0 0 0,1 0 0 0 0,0 0 0 0 0,-1 0-1 0 0,1 0 1 0 0,0 0 0 0 0,-1 0 0 0 0,1-1 0 0 0,0 1 0 0 0,-1 0 0 0 0,1 0 0 0 0,0 0 0 0 0,-1-1-1 0 0,2 0 1 0 0,27-12 258 0 0,-21 8-207 0 0,-8 5-55 0 0,1 0 1 0 0,0 0 0 0 0,0-1-1 0 0,-1 1 1 0 0,1-1 0 0 0,0 1-1 0 0,-1 0 1 0 0,1-1 0 0 0,0 1-1 0 0,-1-1 1 0 0,1 0 0 0 0,-1 1-1 0 0,1-1 1 0 0,-1 1-1 0 0,1-1 1 0 0,-1 0 0 0 0,0 1-1 0 0,1-1 1 0 0,-1 0 0 0 0,0 0-1 0 0,1 0 1 0 0,0-1 4 0 0,1 2-5 0 0,5-6 60 0 0,1-7-52 0 0,-7 13-26 0 0,-1-1 0 0 0,1 1 0 0 0,-1-1 0 0 0,0 1 0 0 0,1-1-1 0 0,-1 0 1 0 0,1 1 0 0 0,-1-1 0 0 0,0 1 0 0 0,0-1 0 0 0,1 0-1 0 0,-1 1 1 0 0,0-1 0 0 0,0 0 0 0 0,0 1 0 0 0,0-1 0 0 0,1 0 0 0 0,-1 0-1 0 0,0 1 1 0 0,0-1 0 0 0,0 0 0 0 0,-1 1 0 0 0,1-1 0 0 0,0-1 0 0 0,-1 0-76 0 0,1 1-86 0 0,4-9-1003 0 0,-1 3-677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6:01.413"/>
    </inkml:context>
    <inkml:brush xml:id="br0">
      <inkml:brushProperty name="width" value="0.05" units="cm"/>
      <inkml:brushProperty name="height" value="0.05" units="cm"/>
    </inkml:brush>
  </inkml:definitions>
  <inkml:trace contextRef="#ctx0" brushRef="#br0">0 98 5248 0 0,'8'-12'15210'0'0,"-5"8"-15942"0"0,-2 3 957 0 0,10-11 311 0 0,21-27 200 0 0,-29 36-682 0 0,12-6 10 0 0,-14 9-62 0 0,0-1 0 0 0,-1 1 0 0 0,1-1 0 0 0,0 1 0 0 0,-1 0 0 0 0,1 0 0 0 0,0-1 0 0 0,-1 1 0 0 0,1 0 0 0 0,0 0 1 0 0,0 0-1 0 0,-1 0 0 0 0,1 0 0 0 0,0 0 0 0 0,0 0 0 0 0,-1 0 0 0 0,1 0 0 0 0,0 0 0 0 0,-1 0 0 0 0,1 0 0 0 0,0 1 0 0 0,0-1 1 0 0,-1 0-1 0 0,1 1 0 0 0,0-1 0 0 0,-1 0 0 0 0,1 1 0 0 0,-1-1 0 0 0,1 1 0 0 0,0-1 0 0 0,-1 1 0 0 0,1-1 0 0 0,-1 1 0 0 0,1 0 0 0 0,5 4 0 0 0,-4-4 39 0 0,1 0 0 0 0,-1 0-1 0 0,0 0 1 0 0,0 0 0 0 0,0 1-1 0 0,0-1 1 0 0,-1 1 0 0 0,1-1-1 0 0,0 1 1 0 0,-1 0 0 0 0,1 0-1 0 0,-1-1 1 0 0,2 5 0 0 0,-1-5-41 0 0,-1 1 1 0 0,0 0-1 0 0,0 0 1 0 0,1-1 0 0 0,-1 1-1 0 0,1-1 1 0 0,-1 0 0 0 0,1 1-1 0 0,-1-1 1 0 0,4 2-1 0 0,0 1-278 0 0,0 0 295 0 0,0 0 0 0 0,0-1-1 0 0,-1 0 1 0 0,2 0 0 0 0,5 2 0 0 0,-9-4-22 0 0,-1-1 1 0 0,1 1-1 0 0,-1-1 0 0 0,1 0 1 0 0,-1 0-1 0 0,1 0 1 0 0,0 0-1 0 0,-1 0 0 0 0,1 0 1 0 0,-1-1-1 0 0,1 1 0 0 0,-1 0 1 0 0,1-1-1 0 0,-1 1 1 0 0,3-2-1 0 0,20-15 47 0 0,-21 15-71 0 0,0-1 0 0 0,0 1 1 0 0,1-1-1 0 0,-1 1 1 0 0,8-3-1 0 0,11-1 77 0 0,-16 5-47 0 0,0 0 0 0 0,-1 0 1 0 0,11-5-1 0 0,-18 5 0 0 0,-6-1-3 0 0,-13 1 14 0 0,12 2 31 0 0,5-1-71 0 0,3 0-32 0 0,1 0 1 0 0,-1 0-1 0 0,1 0 1 0 0,-1 0-1 0 0,1 0 1 0 0,-1 0-1 0 0,1 0 1 0 0,-1 0-1 0 0,1-1 1 0 0,-1 1-1 0 0,1 0 1 0 0,-1 0 0 0 0,1 0-1 0 0,0-1 1 0 0,-1 1-1 0 0,1 0 1 0 0,-1 0-1 0 0,0-1 1 0 0,1 0-10 0 0,0 1 1 0 0,0 0 0 0 0,0 0 0 0 0,0-1 0 0 0,0 1 0 0 0,0 0 0 0 0,1-1-1 0 0,-1 1 1 0 0,0 0 0 0 0,0 0 0 0 0,0-1 0 0 0,0 1 0 0 0,0 0-1 0 0,0 0 1 0 0,1 0 0 0 0,-1-1 0 0 0,0 1 0 0 0,0 0 0 0 0,0 0 0 0 0,0 0-1 0 0,1-1 1 0 0,-1 1 0 0 0,0 0 0 0 0,0 0 0 0 0,1 0 0 0 0,-1 0-1 0 0,0 0 1 0 0,0-1 0 0 0,1 1 0 0 0,-1 0 0 0 0,0 0 0 0 0,0 0 0 0 0,1 0-1 0 0,-1 0 1 0 0,0 0 0 0 0,1 0 0 0 0,-1 0 0 0 0,24-7-1351 0 0,17-6-947 0 0,-21 3 1022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6:56.807"/>
    </inkml:context>
    <inkml:brush xml:id="br0">
      <inkml:brushProperty name="width" value="0.05" units="cm"/>
      <inkml:brushProperty name="height" value="0.05" units="cm"/>
      <inkml:brushProperty name="color" value="#FFFFFF"/>
    </inkml:brush>
  </inkml:definitions>
  <inkml:trace contextRef="#ctx0" brushRef="#br0">114 426 12496 0 0,'0'0'1249'0'0,"7"-4"-1120"0"0,0-2-61 0 0,-1-1 0 0 0,-1 0-1 0 0,7-9 1 0 0,-9 10-35 0 0,0 1 0 0 0,1 0 0 0 0,0 1 0 0 0,0-1 1 0 0,0 1-1 0 0,0-1 0 0 0,0 1 0 0 0,1 0 0 0 0,0 1 0 0 0,10-7 0 0 0,94-37 3180 0 0,-110 67-2630 0 0,1-19-582 0 0,0 0 1 0 0,-1 0-1 0 0,1 0 0 0 0,-1 0 1 0 0,1 0-1 0 0,-1 0 0 0 0,0 0 1 0 0,1 0-1 0 0,-1 0 1 0 0,0-1-1 0 0,0 1 0 0 0,0 0 1 0 0,1 0-1 0 0,-1-1 0 0 0,0 1 1 0 0,0 0-1 0 0,-1 0 1 0 0,-20 8-7 0 0,16-7 7 0 0,-1 2-12 0 0,0-1 0 0 0,1 1-1 0 0,-1 0 1 0 0,1 0 0 0 0,0 1-1 0 0,0 0 1 0 0,-9 10 0 0 0,5-4-60 0 0,0 1 1 0 0,1 0 0 0 0,-7 14-1 0 0,14-21 41 0 0,2-4 17 0 0,0 0 1 0 0,0 0-1 0 0,-1 0 0 0 0,1 0 1 0 0,0 0-1 0 0,0 0 1 0 0,-1 0-1 0 0,1 0 0 0 0,-1 0 1 0 0,1 0-1 0 0,-1 0 1 0 0,1 0-1 0 0,-2 1 0 0 0,-2 4 23 0 0,4-39 202 0 0,19-51-78 0 0,-18 79-108 0 0,11-37 154 0 0,-11 38-166 0 0,1 0 0 0 0,-1 1 0 0 0,1-1 0 0 0,0 1 0 0 0,0-1 0 0 0,0 1 0 0 0,1 0 0 0 0,-1 0-1 0 0,4-3 1 0 0,21-15 28 0 0,-10 7 78 0 0,22-21-1 0 0,-38 34 30 0 0,-10 8 6 0 0,-4 1-104 0 0,9-5-31 0 0,-1 0-1 0 0,1-1 0 0 0,0 1 0 0 0,0 1 1 0 0,0-1-1 0 0,0 1 0 0 0,-5 6 0 0 0,-3 7-12 0 0,0 1-1 0 0,1 0 0 0 0,1 1 0 0 0,-14 38 0 0 0,12-21-122 0 0,-13 68 0 0 0,-9 37-304 0 0,33-134 419 0 0,10-14 64 0 0,-8 5-57 0 0,1 0 0 0 0,0-1 1 0 0,-1 0-1 0 0,1 1 0 0 0,-1-1 0 0 0,0 0 0 0 0,0 0 0 0 0,0 1 1 0 0,1-5-1 0 0,4-31 32 0 0,-3 17-19 0 0,20-73 210 0 0,-6 29-10 0 0,7-42 143 0 0,-24 105-201 0 0,-2 5-60 0 0,-5 11-23 0 0,-8 20-73 0 0,-1 11-123 0 0,10-30 51 0 0,1-1-1 0 0,0 1 1 0 0,-3 20 0 0 0,-18 121-688 0 0,24-147 767 0 0,4-17 24 0 0,4-19 41 0 0,24-165 538 0 0,-28 173-428 0 0,-2-28-1 0 0,-1 19-194 0 0,2 25 8 0 0,-1 2-1 0 0,0 1 1 0 0,0-1-1 0 0,0 1 1 0 0,0-1-1 0 0,0 0 1 0 0,0 1-1 0 0,0-1 0 0 0,0 1 1 0 0,0-1-1 0 0,0 0 1 0 0,-1 1-1 0 0,1-1 0 0 0,0 1 1 0 0,0-1-1 0 0,-1 0 1 0 0,1 1-1 0 0,0-1 1 0 0,0 1-1 0 0,-1-1 0 0 0,1 1 1 0 0,-1-1-1 0 0,1 1 1 0 0,-1-1-1 0 0,1 1 4 0 0,-1 0 0 0 0,1 0 0 0 0,-1 0 0 0 0,1 0 0 0 0,-1 0 0 0 0,1 0 0 0 0,-1 0 0 0 0,1 0 0 0 0,0 1 0 0 0,-1-1 0 0 0,1 0 0 0 0,-1 0 0 0 0,1 0 0 0 0,-1 1 0 0 0,1-1 0 0 0,0 0 1 0 0,-1 0-1 0 0,1 1 0 0 0,0-1 0 0 0,-1 0 0 0 0,1 1 0 0 0,0-1 0 0 0,-1 1 0 0 0,-8 7 30 0 0,3 0-30 0 0,1 1 1 0 0,0-1-1 0 0,0 1 0 0 0,1 0 1 0 0,0 0-1 0 0,0 0 1 0 0,-3 18-1 0 0,-2-1-45 0 0,3-6 28 0 0,1 0-1 0 0,1 0 0 0 0,0 0 1 0 0,2 0-1 0 0,0 0 0 0 0,2 25 0 0 0,0-44-108 0 0,0-3-196 0 0,8-31 142 0 0,-6 24 168 0 0,0-1 0 0 0,1 0 0 0 0,5-11 0 0 0,26-59 560 0 0,-26 63-541 0 0,-2-1 0 0 0,1 1-1 0 0,-2-2 1 0 0,0 1 0 0 0,3-29-1 0 0,2 7 70 0 0,-25 54 38 0 0,12-7-87 0 0,-1 0 1 0 0,1 0-1 0 0,1 1 1 0 0,-1-1-1 0 0,-2 15 1 0 0,2-10-19 0 0,-1 5 12 0 0,-10 50-377 0 0,12-58 239 0 0,1-1 0 0 0,1 0 0 0 0,0 0-1 0 0,0 1 1 0 0,0-1 0 0 0,3 9-1 0 0,-1-11-10 0 0,-1-5 59 0 0,1-1 62 0 0,-1-1-1 0 0,1 1 1 0 0,-1-1 0 0 0,1 0-1 0 0,-1 1 1 0 0,1-1 0 0 0,-1 0-1 0 0,0 0 1 0 0,1 0 0 0 0,-1 0 0 0 0,0 0-1 0 0,0 0 1 0 0,0 0 0 0 0,1-1-1 0 0,-1 1 1 0 0,-1 0 0 0 0,1-1-1 0 0,0 1 1 0 0,0 0 0 0 0,0-1-1 0 0,0-2 1 0 0,-1 3 1 0 0,14-25 0 0 0,-8 16 19 0 0,-1 0-1 0 0,0-1 1 0 0,-1 0-1 0 0,3-12 0 0 0,-1 1 97 0 0,-2 9-23 0 0,-1-1 0 0 0,-1 0 0 0 0,2-21-1 0 0,0-18 407 0 0,-14 56-377 0 0,7-1-104 0 0,0 0-1 0 0,1 0 1 0 0,-1 0 0 0 0,1 1-1 0 0,-1-1 1 0 0,1 1 0 0 0,0 0-1 0 0,0-1 1 0 0,0 1-1 0 0,-2 6 1 0 0,-14 36-8 0 0,13-33-6 0 0,-7 21-179 0 0,0 0 0 0 0,2 1 0 0 0,-7 47 0 0 0,11-34 58 0 0,6-44 115 0 0,-1 0-1 0 0,0 0 1 0 0,1 0 0 0 0,0 0-1 0 0,0 0 1 0 0,0 0-1 0 0,0 0 1 0 0,0 0-1 0 0,1 0 1 0 0,1 5-1 0 0,-2-8 6 0 0,0 0 0 0 0,0 0 0 0 0,0 0 0 0 0,0 0-1 0 0,0 0 1 0 0,0-1 0 0 0,0 1 0 0 0,0 0 0 0 0,0 0-1 0 0,0 0 1 0 0,1 0 0 0 0,-1 0 0 0 0,0 0 0 0 0,0 0-1 0 0,0 0 1 0 0,0 0 0 0 0,0 0 0 0 0,0 0 0 0 0,0 0-1 0 0,0 0 1 0 0,0 0 0 0 0,0 0 0 0 0,0 0-1 0 0,0 0 1 0 0,1 0 0 0 0,-1 0 0 0 0,0 0 0 0 0,0 0-1 0 0,0 0 1 0 0,0 0 0 0 0,0 0 0 0 0,0 0 0 0 0,0 0-1 0 0,0 0 1 0 0,0 0 0 0 0,0 0 0 0 0,0 0 0 0 0,0 1-1 0 0,1-1 1 0 0,-1 0 0 0 0,0 0 0 0 0,0 0 0 0 0,0 0-1 0 0,0 0 1 0 0,0 0 0 0 0,0 0 0 0 0,0 0 0 0 0,0 0-1 0 0,0 0 1 0 0,0 0 0 0 0,0 0 0 0 0,0 0 0 0 0,0 0-1 0 0,0 1 1 0 0,0-1 0 0 0,0 0 0 0 0,0 0 0 0 0,0 0-1 0 0,0 0 1 0 0,0 0 0 0 0,0 0 0 0 0,0 0-1 0 0,0 0 1 0 0,2-5 2 0 0,-2 4-3 0 0,30-94-21 0 0,-8 30 299 0 0,-14 38-149 0 0,0 0 0 0 0,2-30 0 0 0,-6 41-43 0 0,0-8 287 0 0,-20 37-238 0 0,9-3-124 0 0,1-1 1 0 0,0 1-1 0 0,0 0 1 0 0,1 0-1 0 0,1 0 0 0 0,-1 1 1 0 0,-2 13-1 0 0,-7 14-21 0 0,9-27-54 0 0,2 0 0 0 0,-6 20 0 0 0,7-25-2 0 0,2-4-10 0 0,0-3 73 0 0,1 1 0 0 0,0 0 0 0 0,-1 0 1 0 0,1-1-1 0 0,-1 1 0 0 0,1-1 0 0 0,0 1 0 0 0,-1 0 0 0 0,1-1 0 0 0,-1 1 1 0 0,1-1-1 0 0,-1 1 0 0 0,1-1 0 0 0,-1 0 0 0 0,0 1 0 0 0,1-1 0 0 0,-1 1 1 0 0,0-1-1 0 0,1 0 0 0 0,-1 1 0 0 0,0-1 0 0 0,1-1 0 0 0,5-18-32 0 0,-5 15 30 0 0,19-42 6 0 0,-16 28 125 0 0,0-1 0 0 0,-1 1-1 0 0,0-40 1 0 0,-17 59 94 0 0,11 2-212 0 0,1-1 1 0 0,-1 0-1 0 0,1 1 0 0 0,0-1 1 0 0,0 1-1 0 0,0 0 1 0 0,0 0-1 0 0,0-1 0 0 0,0 1 1 0 0,0 1-1 0 0,1-1 1 0 0,-1 0-1 0 0,1 0 0 0 0,-2 3 1 0 0,-17 41 24 0 0,9-18-54 0 0,4-13-32 0 0,0 1 0 0 0,1 0 0 0 0,1 1 0 0 0,1-1 0 0 0,0 1 0 0 0,1 0 0 0 0,1 0-1 0 0,-1 29 1 0 0,3-44 54 0 0,1 0 0 0 0,-1 0 0 0 0,0-1 0 0 0,1 1 0 0 0,-1 0 0 0 0,1 0 0 0 0,0 0 0 0 0,1 2 0 0 0,4 0 0 0 0,-6-4 0 0 0,0 0 0 0 0,1 0 0 0 0,-1 0 0 0 0,1 0 0 0 0,-1-1 0 0 0,0 1 0 0 0,1 0 0 0 0,-1 0 0 0 0,0-1 0 0 0,1 1 0 0 0,-1 0 0 0 0,0-1 0 0 0,1 1 0 0 0,-1 0 0 0 0,0-1 0 0 0,0 1 0 0 0,1 0 0 0 0,-1-1 0 0 0,0 1 0 0 0,0-1 0 0 0,0 1 0 0 0,27-61-64 0 0,-14 37 63 0 0,3-3 149 0 0,13-36 1 0 0,-24 50-17 0 0,-1-1 0 0 0,-1 0 0 0 0,0 1 0 0 0,-1-1 0 0 0,0-28 0 0 0,-2 41 52 0 0,-8 2-74 0 0,6 0-95 0 0,-1 0 0 0 0,1 0 0 0 0,0 0 0 0 0,-1 0 0 0 0,1 1 0 0 0,0-1 0 0 0,0 1 0 0 0,0 0 1 0 0,0-1-1 0 0,1 1 0 0 0,-1 0 0 0 0,0 0 0 0 0,1 0 0 0 0,-3 4 0 0 0,-1 3 28 0 0,-1 1 0 0 0,-3 11 1 0 0,7-18-74 0 0,-1 4-19 0 0,0 1-1 0 0,0 0 1 0 0,0 0-1 0 0,1 0 1 0 0,0 0-1 0 0,0 10 1 0 0,2-18 40 0 0,0 0 1 0 0,0 0 0 0 0,0 0 0 0 0,1 1 0 0 0,-1-1-1 0 0,0 0 1 0 0,0 0 0 0 0,0 0 0 0 0,1 0 0 0 0,-1 1-1 0 0,0-1 1 0 0,0 0 0 0 0,1 0 0 0 0,-1 0 0 0 0,0 0-1 0 0,0 0 1 0 0,1 0 0 0 0,-1 0 0 0 0,0 0-1 0 0,0 0 1 0 0,1 0 0 0 0,-1 0 0 0 0,0 0 0 0 0,0 0-1 0 0,1 0 1 0 0,-1 0 0 0 0,0 0 0 0 0,0 0 0 0 0,1 0-1 0 0,-1 0 1 0 0,0 0 0 0 0,0 0 0 0 0,1-1-1 0 0,-1 1 1 0 0,0 0 0 0 0,12-5 45 0 0,-5-4-28 0 0,1 1 0 0 0,-1-1 0 0 0,0-1 0 0 0,-1 1 0 0 0,0-1 0 0 0,-1 0 0 0 0,0 0 0 0 0,4-12 0 0 0,1-12 159 0 0,-10 33-98 0 0,-7 19-254 0 0,-3 25 186 0 0,1 0 0 0 0,3 1 0 0 0,1 0 0 0 0,1 61 0 0 0,4-100-42 0 0,0 0-1 0 0,0 0 0 0 0,1 0 0 0 0,-1 0 0 0 0,1 0 1 0 0,0 0-1 0 0,1 0 0 0 0,-1 0 0 0 0,5 7 0 0 0,-6-11 39 0 0,0-1 0 0 0,1 1 0 0 0,-1-1 0 0 0,1 1 0 0 0,-1-1 0 0 0,1 0 0 0 0,-1 1 0 0 0,1-1 0 0 0,-1 0 0 0 0,1 1 0 0 0,0-1 0 0 0,-1 0-1 0 0,1 0 1 0 0,-1 0 0 0 0,1 1 0 0 0,0-1 0 0 0,-1 0 0 0 0,1 0 0 0 0,0 0 0 0 0,-1 0 0 0 0,1 0 0 0 0,-1 0 0 0 0,1 0 0 0 0,0 0 0 0 0,-1-1 0 0 0,1 1 0 0 0,0 0-1 0 0,-1 0 1 0 0,1 0 0 0 0,-1-1 0 0 0,1 1 0 0 0,-1 0 0 0 0,1-1 0 0 0,-1 1 0 0 0,1 0 0 0 0,-1-1 0 0 0,1 1 0 0 0,-1-1 0 0 0,1 1 0 0 0,-1-1 0 0 0,1 0 0 0 0,1-1 2 0 0,1 0 1 0 0,-1-1 0 0 0,0 1 0 0 0,0 0 0 0 0,-1-1 0 0 0,1 0-1 0 0,2-4 1 0 0,7-29-1 0 0,5-17 0 0 0,-14 49 0 0 0,0-1 0 0 0,0 1 0 0 0,0-1 0 0 0,1 1 0 0 0,0 0 0 0 0,-1 0 0 0 0,2 0 0 0 0,5-5 0 0 0,3-2-2 0 0,-2 4 11 0 0,-1-1 0 0 0,-1 0 0 0 0,1 0 1 0 0,-2-1-1 0 0,1 0 0 0 0,-1 0 0 0 0,0 0 0 0 0,5-12 0 0 0,-7 11 57 0 0,0 0 0 0 0,-1 0-1 0 0,-1 0 1 0 0,0-1-1 0 0,0 1 1 0 0,-1-1 0 0 0,0 0-1 0 0,0-12 1 0 0,0 6 207 0 0,-20 24-208 0 0,13-5-64 0 0,0-1 0 0 0,0 1 0 0 0,1 0 0 0 0,-1 0 0 0 0,0 1 0 0 0,1-1 0 0 0,0 1 0 0 0,0 0 0 0 0,0 0 0 0 0,0 0 0 0 0,0 1 0 0 0,0 0 0 0 0,1-1 0 0 0,-3 6 0 0 0,-3 5-62 0 0,1 0 0 0 0,1 0-1 0 0,0 1 1 0 0,1 0 0 0 0,0 1-1 0 0,2-1 1 0 0,0 1 0 0 0,0 0-1 0 0,2 0 1 0 0,-2 30 0 0 0,4-29-33 0 0,-1-11 50 0 0,1 1 1 0 0,0 0-1 0 0,0-1 0 0 0,0 1 1 0 0,1 0-1 0 0,0-1 1 0 0,1 1-1 0 0,-1-1 1 0 0,1 1-1 0 0,3 6 0 0 0,-4-13 44 0 0,0 1 0 0 0,-1 0 0 0 0,1-1 0 0 0,0 1 0 0 0,0 0 0 0 0,0-1 0 0 0,0 1 0 0 0,0-1 0 0 0,0 1 0 0 0,0-1 0 0 0,0 0 0 0 0,0 1 0 0 0,0-1 0 0 0,0 0 0 0 0,0 0 0 0 0,0 0 0 0 0,0 0 0 0 0,0 0 0 0 0,0 0 0 0 0,0 0 0 0 0,0 0 0 0 0,2 0 0 0 0,21-5 0 0 0,-21 4 0 0 0,0 0 0 0 0,-1-1 0 0 0,1 1 0 0 0,0 0 0 0 0,-1-1 0 0 0,0 0 0 0 0,1 0 0 0 0,-1 1 0 0 0,0-1 0 0 0,0-1 0 0 0,0 1 0 0 0,3-4 0 0 0,2-3 0 0 0,9-21 0 0 0,0 2 0 0 0,-10 18 50 0 0,-1 0-1 0 0,0 0 0 0 0,0-1 0 0 0,-1 1 1 0 0,0-1-1 0 0,-1 0 0 0 0,4-22 0 0 0,-5 16 117 0 0,-1 0 0 0 0,0 1 0 0 0,-1-1 0 0 0,-4-29 0 0 0,3 34-85 0 0,1 10-63 0 0,0 0-1 0 0,0 0 1 0 0,0 0 0 0 0,0 0 0 0 0,0 0 0 0 0,-1 1-1 0 0,1-1 1 0 0,-1 0 0 0 0,1 0 0 0 0,-1 0 0 0 0,0 0-1 0 0,-1-3 1 0 0,-8 18 65 0 0,7-6-80 0 0,0 0 1 0 0,0-1-1 0 0,1 1 0 0 0,0 0 1 0 0,0 0-1 0 0,0 0 0 0 0,1 0 1 0 0,0 8-1 0 0,0-7-26 0 0,0 0 0 0 0,0 0 0 0 0,-1-1 0 0 0,0 1 0 0 0,0 0 0 0 0,-1-1 1 0 0,-5 11-1 0 0,1-6-35 0 0,-2 2-35 0 0,0 1 0 0 0,-8 21-1 0 0,15-31 69 0 0,1 1 0 0 0,-1-1-1 0 0,1 1 1 0 0,0-1-1 0 0,0 1 1 0 0,1-1-1 0 0,-1 1 1 0 0,1 0-1 0 0,0-1 1 0 0,1 1-1 0 0,1 6 1 0 0,1 0-73 0 0,1-1 0 0 0,0 1-1 0 0,1-1 1 0 0,7 11 0 0 0,6 18-287 0 0,-15-35 367 0 0,-1 0 0 0 0,1-1-1 0 0,0 1 1 0 0,0-1 0 0 0,0 0-1 0 0,0 0 1 0 0,1 0 0 0 0,0 0 0 0 0,0-1-1 0 0,0 1 1 0 0,0-1 0 0 0,5 3 0 0 0,-8-6 16 0 0,0 1 0 0 0,-1-1 0 0 0,1 0 0 0 0,0 0 0 0 0,-1 1 0 0 0,1-1 0 0 0,0 0 0 0 0,0 0 0 0 0,0 0 0 0 0,-1 0 0 0 0,1 0 1 0 0,0 0-1 0 0,0 0 0 0 0,-1 0 0 0 0,1 0 0 0 0,0 0 0 0 0,0 0 0 0 0,-1 0 0 0 0,1-1 0 0 0,0 1 0 0 0,0 0 0 0 0,-1 0 0 0 0,1-1 0 0 0,0 1 1 0 0,-1-1-1 0 0,1 1 0 0 0,0-1 0 0 0,0 0 0 0 0,11-13 90 0 0,-9 6-36 0 0,1-1 1 0 0,-2 1 0 0 0,1-1 0 0 0,-1 1-1 0 0,0-1 1 0 0,-1 0 0 0 0,0 0 0 0 0,0 1-1 0 0,-1-11 1 0 0,0 1-2 0 0,0-15 220 0 0,-6-50 0 0 0,1 31-22 0 0,4 41-192 0 0,0 0 0 0 0,-1 1-1 0 0,0-1 1 0 0,-1 0 0 0 0,0 1 0 0 0,-1 0 0 0 0,-9-20 0 0 0,13 30-55 0 0,0-1 1 0 0,-1 1 0 0 0,1 0 0 0 0,0 0 0 0 0,0 0-1 0 0,-1 0 1 0 0,1-1 0 0 0,0 1 0 0 0,-1 0-1 0 0,1 0 1 0 0,0 0 0 0 0,0 0 0 0 0,-1 0-1 0 0,1 0 1 0 0,0 0 0 0 0,-1 0 0 0 0,1 0 0 0 0,0 0-1 0 0,-1 0 1 0 0,1 0 0 0 0,0 0 0 0 0,0 0-1 0 0,-1 0 1 0 0,1 0 0 0 0,0 0 0 0 0,-1 0 0 0 0,1 0-1 0 0,0 1 1 0 0,0-1 0 0 0,-1 0 0 0 0,1 0-1 0 0,0 0 1 0 0,0 0 0 0 0,-1 1 0 0 0,1-1 0 0 0,0 0-1 0 0,0 0 1 0 0,0 1 0 0 0,-1-1 0 0 0,-8 9 16 0 0,-1 8-18 0 0,8-13-5 0 0,0-1 0 0 0,0 1 0 0 0,0-1 0 0 0,-1 1 1 0 0,-4 5-1 0 0,-8 4-103 0 0,-13 20 1 0 0,23-28 79 0 0,1 1-1 0 0,0 0 1 0 0,1 0-1 0 0,-1 1 1 0 0,1-1-1 0 0,0 1 1 0 0,-2 8 0 0 0,-30 151-1107 0 0,34-157 1083 0 0,1 0-1 0 0,-1 0 1 0 0,1 0-1 0 0,1 0 0 0 0,0 0 1 0 0,3 15-1 0 0,-3-23 49 0 0,-1 0 0 0 0,0 0 0 0 0,1 0 0 0 0,0 0 0 0 0,-1-1 0 0 0,1 1 0 0 0,0 0 0 0 0,-1-1 0 0 0,1 1 0 0 0,0 0-1 0 0,0-1 1 0 0,-1 1 0 0 0,1-1 0 0 0,0 1 0 0 0,0-1 0 0 0,0 1 0 0 0,0-1 0 0 0,0 0 0 0 0,0 1 0 0 0,0-1 0 0 0,0 0 0 0 0,0 0 0 0 0,2 1 0 0 0,26 0 15 0 0,-24-1-18 0 0,-2 0 8 0 0,0 0-1 0 0,1-1 0 0 0,-1 1 0 0 0,0-1 0 0 0,0 1 0 0 0,0-1 1 0 0,0 0-1 0 0,0 0 0 0 0,0 0 0 0 0,0 0 0 0 0,-1-1 0 0 0,1 1 1 0 0,0-1-1 0 0,-1 0 0 0 0,1 0 0 0 0,-1 0 0 0 0,1 0 0 0 0,-1 0 1 0 0,0 0-1 0 0,0-1 0 0 0,0 1 0 0 0,0-1 0 0 0,-1 1 0 0 0,1-1 1 0 0,-1 0-1 0 0,1 1 0 0 0,-1-1 0 0 0,1-4 0 0 0,3-7 47 0 0,-2-1 0 0 0,0 0 0 0 0,-1 0 0 0 0,1-25 0 0 0,-1 12 54 0 0,6-70 282 0 0,-8 87-289 0 0,0-1-1 0 0,-2-14 1 0 0,0-9 103 0 0,2 14-113 0 0,-1-1-1 0 0,-6-30 1 0 0,4 45-85 0 0,1 6 0 0 0,-1 4 0 0 0,-11 21 7 0 0,12-19-44 0 0,-1-1-1 0 0,0 1 0 0 0,0 0 1 0 0,0-1-1 0 0,-4 5 1 0 0,-1-1-20 0 0,1-2-20 0 0,0 1 0 0 0,1 0-1 0 0,0 1 1 0 0,0-1 0 0 0,1 1 0 0 0,0 0-1 0 0,-7 15 1 0 0,-1 17-475 0 0,2 1 0 0 0,1 1 0 0 0,-3 45 0 0 0,10-67 173 0 0,3-19 343 0 0,-2 8-81 0 0,1 0 1 0 0,0 0-1 0 0,1 0 1 0 0,-1 0-1 0 0,3 13 0 0 0,-2-21 120 0 0,0-1-1 0 0,1 1 1 0 0,-1 0-1 0 0,0-1 0 0 0,1 1 1 0 0,-1-1-1 0 0,1 1 0 0 0,-1-1 1 0 0,0 1-1 0 0,1-1 1 0 0,-1 1-1 0 0,1-1 0 0 0,0 1 1 0 0,-1-1-1 0 0,1 1 0 0 0,-1-1 1 0 0,1 0-1 0 0,0 1 1 0 0,-1-1-1 0 0,1 0 0 0 0,0 0 1 0 0,-1 1-1 0 0,1-1 0 0 0,0 0 1 0 0,-1 0-1 0 0,1 0 1 0 0,0 0-1 0 0,-1 0 0 0 0,1 0 1 0 0,0 0-1 0 0,-1 0 0 0 0,1 0 1 0 0,0 0-1 0 0,1-1 1 0 0,27-7 173 0 0,-24 6-170 0 0,-1 1 21 0 0,0 0 1 0 0,0-1-1 0 0,0 0 0 0 0,0 0 1 0 0,0 0-1 0 0,-1-1 1 0 0,1 1-1 0 0,-1-1 0 0 0,1 0 1 0 0,-1 0-1 0 0,0 0 0 0 0,0 0 1 0 0,-1 0-1 0 0,1-1 1 0 0,-1 1-1 0 0,1-1 0 0 0,-1 0 1 0 0,2-4-1 0 0,1-6 92 0 0,0-1-1 0 0,-1 1 1 0 0,5-28-1 0 0,-6 26-43 0 0,6-40 403 0 0,-2 1 1 0 0,-2-1-1 0 0,-3 0 1 0 0,-7-74-1 0 0,3 85-320 0 0,-2-30 5 0 0,3 66-139 0 0,-1 1-1 0 0,1-1 1 0 0,-1 1 0 0 0,-1 0-1 0 0,0 0 1 0 0,-5-11 0 0 0,7 18-22 0 0,1 1 1 0 0,-1-1-1 0 0,0 1 1 0 0,1-1 0 0 0,-1 1-1 0 0,0-1 1 0 0,0 1 0 0 0,1 0-1 0 0,-1-1 1 0 0,0 1-1 0 0,0 0 1 0 0,0 0 0 0 0,1 0-1 0 0,-1-1 1 0 0,0 1-1 0 0,0 0 1 0 0,0 0 0 0 0,0 0-1 0 0,0 0 1 0 0,1 0-1 0 0,-1 1 1 0 0,0-1 0 0 0,-1 0-1 0 0,-20 6 10 0 0,19-4-10 0 0,-1 0 0 0 0,1 1-1 0 0,0-1 1 0 0,-1 1 0 0 0,1 0-1 0 0,0-1 1 0 0,0 1-1 0 0,1 1 1 0 0,-1-1 0 0 0,1 0-1 0 0,0 1 1 0 0,-4 5 0 0 0,-3 9-87 0 0,-8 26 1 0 0,9-23-139 0 0,-2 7-242 0 0,2 1 1 0 0,1 0-1 0 0,-6 56 0 0 0,9-55 174 0 0,4-26 221 0 0,0 0-1 0 0,0 1 0 0 0,0-1 1 0 0,2 9-1 0 0,0 8 40 0 0,-2-21 35 0 0,0 1 0 0 0,0 0 0 0 0,0-1 1 0 0,0 1-1 0 0,0 0 0 0 0,0 0 0 0 0,1-1 0 0 0,-1 1 0 0 0,0 0 0 0 0,0-1 0 0 0,1 1 0 0 0,-1 0 0 0 0,0-1 0 0 0,1 1 0 0 0,-1 0 0 0 0,1-1 0 0 0,-1 1 0 0 0,1-1 0 0 0,-1 1 0 0 0,1-1 0 0 0,-1 1 0 0 0,1-1 0 0 0,-1 1 0 0 0,1-1 0 0 0,0 0 0 0 0,-1 1 0 0 0,1-1 0 0 0,0 0 0 0 0,-1 1 0 0 0,1-1 0 0 0,0 0 0 0 0,0 0 0 0 0,-1 0 0 0 0,1 0 0 0 0,0 0 0 0 0,0 0 0 0 0,-1 0 0 0 0,1 0 0 0 0,0 0 0 0 0,-1 0 0 0 0,1 0 0 0 0,0 0 0 0 0,0 0 0 0 0,-1 0 0 0 0,1-1 0 0 0,0 1 1 0 0,-1 0-1 0 0,1-1 0 0 0,0 1 0 0 0,-1 0 0 0 0,1-1 0 0 0,-1 1 0 0 0,1-1 0 0 0,0 1 0 0 0,-1-1 0 0 0,1 1 0 0 0,0-2 0 0 0,2-1 20 0 0,1-1 0 0 0,0 1 1 0 0,-1 0-1 0 0,2 0 0 0 0,-1 0 1 0 0,0 0-1 0 0,6-2 0 0 0,-6 3 2 0 0,1 0-1 0 0,-1-1 1 0 0,0 0-1 0 0,0 0 1 0 0,0 0-1 0 0,0 0 1 0 0,3-5-1 0 0,-3 4 6 0 0,-1 0 0 0 0,0 0 0 0 0,-1 0 0 0 0,1-1 0 0 0,-1 1 0 0 0,0-1 0 0 0,0 0-1 0 0,0 0 1 0 0,-1 0 0 0 0,1 0 0 0 0,-1 0 0 0 0,0 0 0 0 0,-1 0 0 0 0,1 0 0 0 0,-1 0-1 0 0,0-1 1 0 0,-1 1 0 0 0,0-6 0 0 0,0 8-9 0 0,0 1 1 0 0,0-1-1 0 0,0 1 1 0 0,0-1-1 0 0,0 1 1 0 0,-1-1-1 0 0,1 1 1 0 0,-1 0-1 0 0,0 0 1 0 0,0 0-1 0 0,-1-2 0 0 0,-28-22 254 0 0,12 11 0 0 0,19 15-264 0 0,-1-1-1 0 0,1 1 1 0 0,-1-1-1 0 0,0 1 1 0 0,1 0-1 0 0,-1-1 1 0 0,0 1-1 0 0,1 0 1 0 0,-1 0-1 0 0,0-1 1 0 0,0 1-1 0 0,1 0 1 0 0,-1 0-1 0 0,0 0 1 0 0,0 0-1 0 0,1 0 1 0 0,-1 0-1 0 0,0 0 1 0 0,0 0-1 0 0,1 0 1 0 0,-1 1-1 0 0,0-1 1 0 0,1 0-1 0 0,-1 0 1 0 0,0 1-1 0 0,1-1 1 0 0,-1 0-1 0 0,0 1 1 0 0,1-1-1 0 0,-1 0 1 0 0,0 1-1 0 0,1-1 1 0 0,-1 1-1 0 0,1-1 1 0 0,-1 1-1 0 0,1 0 1 0 0,-1-1-1 0 0,0 2 1 0 0,-3 3-4 0 0,0 0 0 0 0,1 1 1 0 0,-5 8-1 0 0,5-8-10 0 0,-4 9-88 0 0,1 1 0 0 0,0-1 1 0 0,1 1-1 0 0,-5 32 0 0 0,6-28-21 0 0,0-1-5 0 0,1 0-1 0 0,-2 37 1 0 0,5-55 145 0 0,1-1-31 0 0,-1 0 0 0 0,1 0-1 0 0,-1 1 1 0 0,1-1 0 0 0,-1 0-1 0 0,1 0 1 0 0,-1 0 0 0 0,1 0-1 0 0,-1 0 1 0 0,1 0 0 0 0,-1 0-1 0 0,1-1 1 0 0,-1 1 0 0 0,1 0-1 0 0,-1 0 1 0 0,1 0 0 0 0,-1 0-1 0 0,1-1 1 0 0,-1 1 0 0 0,0 0-1 0 0,1 0 1 0 0,-1-1-1 0 0,1 1 1 0 0,-1 0 0 0 0,1-1-1 0 0,10-9 8 0 0,-5 2 16 0 0,-1 0-1 0 0,0-1 1 0 0,0 1-1 0 0,-1-1 1 0 0,0-1-1 0 0,4-12 1 0 0,-1 4 91 0 0,-4 8-7 0 0,-1 0 0 0 0,0 0-1 0 0,-1-1 1 0 0,0 1-1 0 0,-1 0 1 0 0,0-16 0 0 0,-1 7 114 0 0,1 18-117 0 0,-8 4 55 0 0,3 0-152 0 0,0 1 0 0 0,0 0 0 0 0,1 0 0 0 0,-1 0 0 0 0,1 0 0 0 0,0 1 0 0 0,0-1 0 0 0,0 1 0 0 0,1 0 0 0 0,-1 0 0 0 0,1 1 1 0 0,-3 6-1 0 0,-6 8-128 0 0,-41 81-399 0 0,50-95 534 0 0,19-26 104 0 0,-11 14-112 0 0,-1 1 0 0 0,1 0 0 0 0,6-13 0 0 0,-6 7 30 0 0,0-1-1 0 0,-1 0 1 0 0,-1 0-1 0 0,0 0 1 0 0,3-22-1 0 0,-2-64 646 0 0,-3 97-672 0 0,-1 1-1 0 0,0-1 0 0 0,0 1 0 0 0,0-1 1 0 0,0 1-1 0 0,0-1 0 0 0,0 1 1 0 0,0 0-1 0 0,0-1 0 0 0,0 1 0 0 0,0-1 1 0 0,0 1-1 0 0,0-1 0 0 0,-1 1 1 0 0,1-1-1 0 0,0 1 0 0 0,0-1 0 0 0,0 1 1 0 0,0 0-1 0 0,-1-1 0 0 0,1 1 0 0 0,0-1 1 0 0,-1 1-1 0 0,1 0 0 0 0,0-1 1 0 0,-1 1-1 0 0,1 0 0 0 0,-1-1 0 0 0,1 1-2 0 0,-1 0-1 0 0,0 1 1 0 0,1-1-1 0 0,-1 0 1 0 0,1 1-1 0 0,-1-1 1 0 0,0 0-1 0 0,1 1 1 0 0,-1-1-1 0 0,1 0 1 0 0,-1 1-1 0 0,1-1 1 0 0,-1 1-1 0 0,1-1 1 0 0,0 1-1 0 0,-1 0 1 0 0,-15 25-12 0 0,11-13-199 0 0,2 0 1 0 0,-1 1-1 0 0,2 0 1 0 0,-3 23 0 0 0,1-1-424 0 0,4-34 587 0 0,0 1 0 0 0,0 0-1 0 0,0-1 1 0 0,0 1 0 0 0,1-1 0 0 0,-1 1-1 0 0,2 4 1 0 0,-1-4-8 0 0,-1-3 51 0 0,0 1-1 0 0,0 0 1 0 0,0-1-1 0 0,1 1 1 0 0,-1-1-1 0 0,0 1 1 0 0,0 0-1 0 0,1-1 1 0 0,-1 1-1 0 0,1-1 1 0 0,-1 1-1 0 0,0-1 1 0 0,1 1-1 0 0,-1-1 1 0 0,1 0-1 0 0,-1 1 1 0 0,1-1-1 0 0,-1 0 1 0 0,1 1-1 0 0,-1-1 1 0 0,1 0-1 0 0,0 1 1 0 0,-1-1-1 0 0,1 0 1 0 0,-1 0-1 0 0,1 0 1 0 0,0 0-1 0 0,-1 1 1 0 0,1-1-1 0 0,0 0 1 0 0,-1 0-1 0 0,1 0 1 0 0,-1 0-1 0 0,1-1 1 0 0,0 1-1 0 0,-1 0 1 0 0,1 0-1 0 0,0 0 1 0 0,-1 0-1 0 0,1-1 1 0 0,0 1-1 0 0,0 0-1 0 0,2-1 2 0 0,0-1-1 0 0,0 1 1 0 0,0 0 0 0 0,0-1-1 0 0,0 0 1 0 0,0 0-1 0 0,0 0 1 0 0,0 0 0 0 0,-1 0-1 0 0,1 0 1 0 0,-1-1-1 0 0,0 1 1 0 0,0-1-1 0 0,4-4 1 0 0,-2 0 16 0 0,0 0 0 0 0,0 0 0 0 0,-1 0 0 0 0,6-16 0 0 0,-6 16 24 0 0,-1-1 1 0 0,0 1 0 0 0,-1-1-1 0 0,0 0 1 0 0,0 0-1 0 0,0 0 1 0 0,-1 0 0 0 0,0 0-1 0 0,-1 0 1 0 0,-1-11-1 0 0,-6-14 104 0 0,2 23-17 0 0,2 9-102 0 0,4 1-1 0 0,-2 0 72 0 0,1 1 0 0 0,-5 6-112 0 0,1-1 1 0 0,0 1-1 0 0,0 1 0 0 0,0-1 0 0 0,1 1 0 0 0,0 0 0 0 0,0 0 0 0 0,-3 12 0 0 0,4-13-5 0 0,-7 19-224 0 0,0 0-1 0 0,2 0 1 0 0,1 0-1 0 0,-6 45 0 0 0,11-54 171 0 0,2-13 73 0 0,-1 0 0 0 0,0 0 0 0 0,1 1 1 0 0,0-1-1 0 0,0 0 0 0 0,0 1 0 0 0,1-1 0 0 0,0 0 0 0 0,-1 0 0 0 0,3 5 0 0 0,-3-8 1 0 0,1 0-1 0 0,-1 0 0 0 0,1 0 0 0 0,0 0 0 0 0,-1 0 1 0 0,1 0-1 0 0,0-1 0 0 0,0 1 0 0 0,0 0 0 0 0,0 0 1 0 0,-1-1-1 0 0,1 1 0 0 0,0-1 0 0 0,0 1 1 0 0,0-1-1 0 0,0 1 0 0 0,0-1 0 0 0,1 1 0 0 0,-1-1 1 0 0,0 0-1 0 0,0 0 0 0 0,0 1 0 0 0,0-1 0 0 0,0 0 1 0 0,0 0-1 0 0,0 0 0 0 0,1 0 0 0 0,-1 0 0 0 0,0-1 1 0 0,0 1-1 0 0,0 0 0 0 0,0 0 0 0 0,2-2 1 0 0,1 1-1 0 0,0 0 1 0 0,0-1-1 0 0,0 1 1 0 0,0-1 0 0 0,-1 0-1 0 0,1-1 1 0 0,4-3-1 0 0,6-4 13 0 0,-1 0-1 0 0,26-14 0 0 0,10-7 77 0 0,-44 26-41 0 0,0 0 0 0 0,0 0 0 0 0,-1 0 0 0 0,0-1 0 0 0,0 1 0 0 0,0-1 0 0 0,0 0 0 0 0,-1 0 0 0 0,4-10 0 0 0,-7 15 282 0 0,0 2-321 0 0,0 0 1 0 0,-1 0-1 0 0,0 0 1 0 0,1 0 0 0 0,-1 0-1 0 0,1-1 1 0 0,-1 1-1 0 0,0 0 1 0 0,0 0-1 0 0,0 0 1 0 0,1 0-1 0 0,-1-1 1 0 0,0 1 0 0 0,-2 0-1 0 0,-1 3 12 0 0,0 0-12 0 0,-1 0-22 0 0,0 0 0 0 0,0 0 1 0 0,1 1-1 0 0,0-1 0 0 0,-1 1 0 0 0,2 0 0 0 0,-1 1 0 0 0,1-1 0 0 0,-5 10 0 0 0,3 1-259 0 0,1 0-1 0 0,-3 25 1 0 0,6-31 45 0 0,-6 41-871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41.266"/>
    </inkml:context>
    <inkml:brush xml:id="br0">
      <inkml:brushProperty name="width" value="0.05" units="cm"/>
      <inkml:brushProperty name="height" value="0.05" units="cm"/>
    </inkml:brush>
  </inkml:definitions>
  <inkml:trace contextRef="#ctx0" brushRef="#br0">114 1 0 0 0,'0'0'11804'0'0,"3"12"-10314"0"0,-2-7 1775 0 0,0-4-3134 0 0,0 0 0 0 0,-1 0 0 0 0,1 1 0 0 0,-1-1-1 0 0,0 0 1 0 0,1 1 0 0 0,-1-1 0 0 0,0 0 0 0 0,0 1-1 0 0,0-1 1 0 0,0 0 0 0 0,0 0 0 0 0,0 1-1 0 0,0-1 1 0 0,0 0 0 0 0,-1 1 0 0 0,1-1 0 0 0,0 0-1 0 0,-1 1 1 0 0,1-1 0 0 0,-2 2 0 0 0,-18 29-212 0 0,6-10 148 0 0,0 1-67 0 0,10-18 0 0 0,0 1 0 0 0,1-1 0 0 0,-5 13 0 0 0,-2 12 0 0 0,-8 47 0 0 0,14-54-2 0 0,2-16-51 0 0,0 1-1 0 0,1 0 1 0 0,-1 13-1 0 0,2-20 128 0 0,-1-3 38 0 0,-2-14-204 0 0,0 1 0 0 0,1-1 0 0 0,0 0 1 0 0,1 0-1 0 0,1 0 0 0 0,2-20 0 0 0,0-13 69 0 0,-2 39 141 0 0,1 0 0 0 0,0 0-1 0 0,1 1 1 0 0,4-19-1 0 0,-4 24-104 0 0,-1 0 0 0 0,0 0 0 0 0,1 1 0 0 0,0-1 0 0 0,0 0 0 0 0,0 1-1 0 0,0-1 1 0 0,0 1 0 0 0,1-1 0 0 0,0 1 0 0 0,0 0 0 0 0,0 0 0 0 0,6-4-1 0 0,-8 6-5 0 0,0 1 0 0 0,0-1-1 0 0,0 1 1 0 0,1 0-1 0 0,-1 0 1 0 0,0 0 0 0 0,0-1-1 0 0,1 1 1 0 0,-1 0-1 0 0,0 1 1 0 0,0-1 0 0 0,1 0-1 0 0,-1 0 1 0 0,0 0 0 0 0,0 1-1 0 0,1-1 1 0 0,-1 1-1 0 0,0-1 1 0 0,0 1 0 0 0,0-1-1 0 0,0 1 1 0 0,0 0-1 0 0,0-1 1 0 0,0 1 0 0 0,0 0-1 0 0,2 1 1 0 0,4 5 92 0 0,0 0 0 0 0,8 12-1 0 0,-7-10-42 0 0,28 38-122 0 0,-21-27 65 0 0,-9-10-90 0 0,25 28 285 0 0,-27-35-412 0 0,-1 0 0 0 0,1 0 0 0 0,-1 0 0 0 0,1-1 0 0 0,0 1 0 0 0,0-1 0 0 0,0 0 0 0 0,7 3-1 0 0,1-1-6296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03.373"/>
    </inkml:context>
    <inkml:brush xml:id="br0">
      <inkml:brushProperty name="width" value="0.05" units="cm"/>
      <inkml:brushProperty name="height" value="0.05" units="cm"/>
    </inkml:brush>
  </inkml:definitions>
  <inkml:trace contextRef="#ctx0" brushRef="#br0">12 14 9760 0 0,'0'0'2488'0'0,"-8"-6"-5728"0"0,4-1-696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08.746"/>
    </inkml:context>
    <inkml:brush xml:id="br0">
      <inkml:brushProperty name="width" value="0.05" units="cm"/>
      <inkml:brushProperty name="height" value="0.05" units="cm"/>
    </inkml:brush>
  </inkml:definitions>
  <inkml:trace contextRef="#ctx0" brushRef="#br0">126 87 6768 0 0,'0'0'4529'0'0,"9"-19"-264"0"0,-9 20-4162 0 0,0 0-1 0 0,1 0 0 0 0,-1 0 0 0 0,0 0 1 0 0,0 0-1 0 0,0 0 0 0 0,1 0 1 0 0,-1 0-1 0 0,0 0 0 0 0,0 0 1 0 0,0 0-1 0 0,-1 0 0 0 0,1 0 1 0 0,0 1-1 0 0,-2 25-192 0 0,3-25 90 0 0,2-4 0 0 0,7-19 0 0 0,-8 17 8 0 0,-1-1 0 0 0,0 0 0 0 0,-1 0 0 0 0,1 1 0 0 0,-1-1 0 0 0,0 0 0 0 0,-1-9 0 0 0,0 12-45 0 0,1-1 147 0 0,-1 0 0 0 0,1 0-1 0 0,-1 0 1 0 0,0 0 0 0 0,-2-5 0 0 0,-12-3 62 0 0,14 11 2 0 0,1-1-86 0 0,-4-2-14 0 0,-3 0-60 0 0,1 3-14 0 0,1 2 13 0 0,1-1-19 0 0,-1 0-1 0 0,1 1 1 0 0,0 0 0 0 0,-1 0-1 0 0,1 0 1 0 0,-7 5-1 0 0,6-2 77 0 0,3-4-72 0 0,0 1-1 0 0,1 0 1 0 0,-1-1-1 0 0,1 1 1 0 0,-1 0-1 0 0,1 0 1 0 0,0 0-1 0 0,-1 0 1 0 0,1 0-1 0 0,0 1 1 0 0,-1 2-1 0 0,-7 15 3 0 0,-2 10 0 0 0,9-23 0 0 0,-1 0 0 0 0,1-1 0 0 0,0 1 0 0 0,0 0 0 0 0,1 0 0 0 0,-2 14 0 0 0,0 36 0 0 0,-2-31-64 0 0,2-2 0 0 0,3 2 224 0 0,0-22-160 0 0,2 3 0 0 0,7 10 0 0 0,-5-8 0 0 0,-4-7 0 0 0,1-1 0 0 0,-1 0 0 0 0,1 0 0 0 0,-1 0 0 0 0,1 1 0 0 0,-1-1 0 0 0,1 0 0 0 0,0 0 0 0 0,0 0 0 0 0,-1 0 0 0 0,1 0 0 0 0,0 0 0 0 0,0 0 0 0 0,1 1 0 0 0,6 11 0 0 0,-7-11 8 0 0,0-1-1 0 0,0 0 1 0 0,0 0-1 0 0,0 1 1 0 0,0-1-1 0 0,0 0 1 0 0,0 0-1 0 0,1 0 0 0 0,-1 0 1 0 0,0 0-1 0 0,1 0 1 0 0,-1 0-1 0 0,0-1 1 0 0,1 1-1 0 0,-1 0 1 0 0,1-1-1 0 0,-1 1 1 0 0,1-1-1 0 0,-1 0 0 0 0,1 1 1 0 0,0-1-1 0 0,-1 0 1 0 0,1 0-1 0 0,-1 0 1 0 0,1 0-1 0 0,0 0 1 0 0,-1 0-1 0 0,1-1 0 0 0,-1 1 1 0 0,1 0-1 0 0,1-1 1 0 0,13-2 193 0 0,-11 3-139 0 0,0 0-1 0 0,0 0 0 0 0,0-1 0 0 0,0 0 0 0 0,0 0 1 0 0,10-4-1 0 0,3-1 68 0 0,-13 5-93 0 0,17-1 86 0 0,-6 1-51 0 0,33-6 0 0 0,-35 4 111 0 0,5-4 74 0 0,-19 7-257 0 0,1 0 0 0 0,-1 0 1 0 0,1 0-1 0 0,-1 0 0 0 0,0 0 0 0 0,1-1 0 0 0,-1 1 0 0 0,0 0 0 0 0,1 0 0 0 0,-1-1 0 0 0,0 1 0 0 0,1 0 0 0 0,-1 0 0 0 0,0-1 0 0 0,1 1 0 0 0,-1 0 0 0 0,0-1 0 0 0,0 1 0 0 0,1 0 0 0 0,-1-1 0 0 0,0 1 0 0 0,0-1 0 0 0,0 1 0 0 0,0 0 0 0 0,0-1 0 0 0,1 1 0 0 0,-1-1 0 0 0,0 0 0 0 0,0 1-11 0 0,1-2-290 0 0,0 0-1 0 0,0-1 0 0 0,0 1 0 0 0,0 0 0 0 0,0-1 0 0 0,0-3 0 0 0,0-4-6136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09.870"/>
    </inkml:context>
    <inkml:brush xml:id="br0">
      <inkml:brushProperty name="width" value="0.05" units="cm"/>
      <inkml:brushProperty name="height" value="0.05" units="cm"/>
    </inkml:brush>
  </inkml:definitions>
  <inkml:trace contextRef="#ctx0" brushRef="#br0">0 93 7544 0 0,'0'0'9991'0'0,"16"-14"-9383"0"0,-3 6-142 0 0,-10 7-404 0 0,0 0 0 0 0,-1-1 0 0 0,1 1 0 0 0,-1-1 0 0 0,1 0 0 0 0,-1 0 0 0 0,0 0 0 0 0,2-3 0 0 0,-3 5-28 0 0,0-1 0 0 0,-1 0-1 0 0,1 0 1 0 0,0 0-1 0 0,-1 1 1 0 0,1-1 0 0 0,0 0-1 0 0,0 1 1 0 0,0-1-1 0 0,0 1 1 0 0,-1-1 0 0 0,1 1-1 0 0,0-1 1 0 0,0 1-1 0 0,0 0 1 0 0,0-1 0 0 0,0 1-1 0 0,0 0 1 0 0,1 0-1 0 0,-1 0-25 0 0,-1 0 0 0 0,0 0 0 0 0,0 0 0 0 0,0 0-1 0 0,0 0 1 0 0,1 0 0 0 0,-1 0 0 0 0,0 0 0 0 0,0 0-1 0 0,0 0 1 0 0,0 0 0 0 0,1 0 0 0 0,-1 0 0 0 0,0 0-1 0 0,0 0 1 0 0,0 0 0 0 0,0 0 0 0 0,1 0 0 0 0,-1-1-1 0 0,0 1 1 0 0,0 0 0 0 0,0 0 0 0 0,0 0 0 0 0,1 0-1 0 0,-1 0 1 0 0,0 0 0 0 0,0 0 0 0 0,0 0 0 0 0,0-1-1 0 0,0 1 1 0 0,0 0 0 0 0,0 0 0 0 0,1 0 0 0 0,-1 0-1 0 0,0 0 1 0 0,0-1 0 0 0,0 0 0 0 0,1 1-1 0 0,-1-1 1 0 0,1 0-1 0 0,0 0 1 0 0,-1 1 0 0 0,1-1-1 0 0,0 0 1 0 0,-1 1-1 0 0,1-1 1 0 0,0 1 0 0 0,0-1-1 0 0,-1 1 1 0 0,1-1-1 0 0,0 1 1 0 0,0 0 0 0 0,0-1-1 0 0,0 1 1 0 0,0 0 0 0 0,0 0-1 0 0,-1 0 1 0 0,3-1-1 0 0,16 1 233 0 0,-16 0-97 0 0,-1 0-125 0 0,0 0-1 0 0,0 0 0 0 0,-1 0 0 0 0,1 1 0 0 0,0-1 0 0 0,0 1 0 0 0,0-1 0 0 0,-1 1 1 0 0,1 0-1 0 0,0-1 0 0 0,-1 1 0 0 0,1 0 0 0 0,-1 0 0 0 0,3 2 0 0 0,27 14 47 0 0,-24-14-64 0 0,5 1 0 0 0,-5-4 0 0 0,0 0 0 0 0,13-6 0 0 0,-3-2 32 0 0,-13 1 2 0 0,0 1-36 0 0,22-10 74 0 0,-21 12-72 0 0,-1 1 0 0 0,-1-1-13 0 0,-2 3 18 0 0,-1 0-1 0 0,0 1 1 0 0,1-1-1 0 0,-1 1 1 0 0,0-1-1 0 0,1 1 1 0 0,-1-1-1 0 0,1 1 1 0 0,-1-1-1 0 0,1 1 1 0 0,-1 0 0 0 0,1-1-1 0 0,0 1 1 0 0,-1 0-1 0 0,1-1 1 0 0,-1 1-1 0 0,1 0 1 0 0,0 0-1 0 0,0-1 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12.653"/>
    </inkml:context>
    <inkml:brush xml:id="br0">
      <inkml:brushProperty name="width" value="0.05" units="cm"/>
      <inkml:brushProperty name="height" value="0.05" units="cm"/>
    </inkml:brush>
  </inkml:definitions>
  <inkml:trace contextRef="#ctx0" brushRef="#br0">24 40 6272 0 0,'0'0'2694'0'0,"4"-18"868"0"0,-3 16-3540 0 0,0-1 142 0 0,0 1 1 0 0,1 0 0 0 0,-1 0 0 0 0,0 0 0 0 0,1 0 0 0 0,4-5 4078 0 0,-7 11-4178 0 0,0-1 1 0 0,0 1-1 0 0,0-1 0 0 0,-1 0 1 0 0,-2 7-1 0 0,-4 7 96 0 0,-8 30-161 0 0,11-22 0 0 0,3-6 0 0 0,1-5 0 0 0,1 3 0 0 0,0-16 0 0 0,0 2 0 0 0,1 0 0 0 0,-1 0 0 0 0,1-1 0 0 0,-1 1 0 0 0,1 0 0 0 0,0 0 0 0 0,0-1 0 0 0,0 1 0 0 0,0 0 0 0 0,3 4 0 0 0,-3-4 11 0 0,-2 3 14 0 0,0-1 0 0 0,0 1 0 0 0,0-1 0 0 0,-3 6 0 0 0,4-6-25 0 0,3 1 11 0 0,2-3 42 0 0,-2-2 1 0 0,-2 0-56 0 0,0-1 0 0 0,0 0-1 0 0,-1 0 1 0 0,1 0 0 0 0,0 1 0 0 0,0-1 0 0 0,0 0 0 0 0,-1 0 0 0 0,1 0 0 0 0,0-1 0 0 0,0 1 0 0 0,0 0 0 0 0,-1 0-1 0 0,1 0 1 0 0,0 0 0 0 0,0-1 0 0 0,-1 1 0 0 0,1 0 0 0 0,1-2 0 0 0,12-8-49 0 0,-11 8 66 0 0,-1 1-25 0 0,-1-1-1 0 0,1 1 1 0 0,-1-1-1 0 0,1 1 0 0 0,-1-1 1 0 0,0 0-1 0 0,1 1 1 0 0,-1-1-1 0 0,0 0 0 0 0,0 0 1 0 0,0 0-1 0 0,-1 0 0 0 0,1 0 1 0 0,0 0-1 0 0,-1 0 1 0 0,1 0-1 0 0,-1 0 0 0 0,1-3 1 0 0,-1 3-242 0 0,0-1 1 0 0,1 0 0 0 0,0 1-1 0 0,-1-1 1 0 0,1 1-1 0 0,0-1 1 0 0,0 1 0 0 0,1 0-1 0 0,-1-1 1 0 0,0 1-1 0 0,3-3 1 0 0,-3 3-530 0 0,-1-4-3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13.363"/>
    </inkml:context>
    <inkml:brush xml:id="br0">
      <inkml:brushProperty name="width" value="0.05" units="cm"/>
      <inkml:brushProperty name="height" value="0.05" units="cm"/>
    </inkml:brush>
  </inkml:definitions>
  <inkml:trace contextRef="#ctx0" brushRef="#br0">1 38 8952 0 0,'0'0'7519'0'0,"17"-8"-7119"0"0,-11 7-247 0 0,-1-1 0 0 0,1 1 0 0 0,0 0-1 0 0,0 1 1 0 0,0 0 0 0 0,0 0-1 0 0,0 0 1 0 0,6 1 0 0 0,11 0-26 0 0,-5-1 131 0 0,-13 1-194 0 0,2 2-10 0 0,-4 0-33 0 0,-2-3 22 0 0,3 0-33 0 0,-3-1-27 0 0,0 1-1 0 0,-1 0 0 0 0,1 0 0 0 0,0 0 1 0 0,0-1-1 0 0,-1 1 0 0 0,1 0 0 0 0,0-1 1 0 0,-1 1-1 0 0,1 0 0 0 0,0-1 0 0 0,-1 1 1 0 0,1-1-1 0 0,-1 1 0 0 0,1-1 0 0 0,-1 1 1 0 0,1-1-1 0 0,-1 0 0 0 0,1 1 0 0 0,-1-1 1 0 0,1 0-1 0 0,-1 1 0 0 0,0-1 0 0 0,1 0 1 0 0,-1 1-1 0 0,0-1 0 0 0,0 0 0 0 0,1-1 1 0 0,0-1-198 0 0,4-4-1266 0 0,-1 0-4524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16.030"/>
    </inkml:context>
    <inkml:brush xml:id="br0">
      <inkml:brushProperty name="width" value="0.05" units="cm"/>
      <inkml:brushProperty name="height" value="0.05" units="cm"/>
    </inkml:brush>
  </inkml:definitions>
  <inkml:trace contextRef="#ctx0" brushRef="#br0">32 1 5096 0 0,'0'0'8704'0'0,"0"11"-8403"0"0,-2-3-179 0 0,-3 10 179 0 0,-2 2-251 0 0,3-10 8 0 0,0 8-46 0 0,1 0 0 0 0,0 1 0 0 0,1-1 1 0 0,1 1-1 0 0,2 31 0 0 0,-1-13-5 0 0,7 3-7 0 0,-7-39 0 0 0,1 1 0 0 0,-1-1 0 0 0,0 0 0 0 0,1 0 0 0 0,-1 0 0 0 0,1 1 0 0 0,-1-1 0 0 0,1 0 0 0 0,-1 0 0 0 0,1 0 0 0 0,0 0 0 0 0,-1 0 0 0 0,2 1 0 0 0,-1-1 0 0 0,1-1 0 0 0,-1 1 0 0 0,0-1 0 0 0,0 1 0 0 0,0-1 0 0 0,0 1 0 0 0,1-1 0 0 0,-1 0 0 0 0,0 0 0 0 0,1 0 0 0 0,-1 0 0 0 0,0 0 0 0 0,0 0 0 0 0,1 0 0 0 0,-1 0 0 0 0,3-1 0 0 0,5-5-12 0 0,-1-1 0 0 0,0 0 0 0 0,0 0 1 0 0,0-1-1 0 0,7-10 0 0 0,3-2-205 0 0,5-8-1135 0 0,-19 18 848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16.643"/>
    </inkml:context>
    <inkml:brush xml:id="br0">
      <inkml:brushProperty name="width" value="0.05" units="cm"/>
      <inkml:brushProperty name="height" value="0.05" units="cm"/>
    </inkml:brush>
  </inkml:definitions>
  <inkml:trace contextRef="#ctx0" brushRef="#br0">0 67 7544 0 0,'0'0'5870'0'0,"16"-12"-4684"0"0,25 8-949 0 0,-31 3 0 0 0,1 0-1 0 0,-1-1 1 0 0,1 0 0 0 0,-1-1-1 0 0,0 0 1 0 0,14-7 0 0 0,1 1 90 0 0,0-4-221 0 0,-21 10-94 0 0,0 0 47 0 0,-4 3-44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18.514"/>
    </inkml:context>
    <inkml:brush xml:id="br0">
      <inkml:brushProperty name="width" value="0.05" units="cm"/>
      <inkml:brushProperty name="height" value="0.05" units="cm"/>
    </inkml:brush>
  </inkml:definitions>
  <inkml:trace contextRef="#ctx0" brushRef="#br0">39 17 4928 0 0,'0'0'5878'0'0,"3"-17"-1764"0"0,-6 19-4054 0 0,-5 4 61 0 0,7-5-120 0 0,0 1 0 0 0,0 0 0 0 0,1-1 0 0 0,-1 1 0 0 0,1 0 0 0 0,-1-1 0 0 0,1 1 0 0 0,0 0 1 0 0,-1 2-1 0 0,0 3-1 0 0,0-2 24 0 0,0-1 1 0 0,0 1-1 0 0,0-1 1 0 0,1 1 0 0 0,-1-1-1 0 0,2 10 1 0 0,-1 1 29 0 0,-7 36 0 0 0,7-41-54 0 0,-1 13 0 0 0,-2-19 22 0 0,3-3 10 0 0,-1-1-1 0 0,0 1 1 0 0,1 0-1 0 0,-1-1 1 0 0,1 1-1 0 0,-1 0 1 0 0,1 0-1 0 0,0-1 1 0 0,-1 1-1 0 0,1 0 1 0 0,0 0-1 0 0,-1 0 1 0 0,1 1-1 0 0,-1 1-85 0 0,0-1 12 0 0,1-1 38 0 0,1 15-271 0 0,-1-6 507 0 0,1-9-355 0 0,0-1 1 0 0,0 1 0 0 0,0-1 0 0 0,0 1-1 0 0,0-1 1 0 0,0 0 0 0 0,1 1 0 0 0,-1-1 0 0 0,0 0-1 0 0,0 0 1 0 0,0 0 0 0 0,1 0 0 0 0,-1 0-1 0 0,1-1 1 0 0,2-2-1103 0 0,0-3-3372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19.431"/>
    </inkml:context>
    <inkml:brush xml:id="br0">
      <inkml:brushProperty name="width" value="0.05" units="cm"/>
      <inkml:brushProperty name="height" value="0.05" units="cm"/>
    </inkml:brush>
  </inkml:definitions>
  <inkml:trace contextRef="#ctx0" brushRef="#br0">0 37 6384 0 0,'0'0'456'0'0,"4"-13"1312"0"0,-4-8 1584 0 0,8 19-252 0 0,-7 2-3066 0 0,0 1 1 0 0,-1 0 0 0 0,1 0 0 0 0,-1 0-1 0 0,1 0 1 0 0,-1-1 0 0 0,0 1 0 0 0,1 0 0 0 0,-1 0-1 0 0,0 0 1 0 0,0 0 0 0 0,0 0 0 0 0,1 0 0 0 0,-1 0-1 0 0,0 0 1 0 0,0 0 0 0 0,0 0 0 0 0,-1 0 0 0 0,1 0-1 0 0,0 0 1 0 0,0 0 0 0 0,0 0 0 0 0,-1 0 0 0 0,1 0-1 0 0,-1 1 1 0 0,-2 15 189 0 0,1 1-212 0 0,2-16-7 0 0,-1 1 1 0 0,1-1-1 0 0,0 1 0 0 0,0 0 0 0 0,0-1 1 0 0,0 1-1 0 0,0 0 0 0 0,1-1 1 0 0,0 5-1 0 0,0-5 2 0 0,-1 0-2 0 0,1 0 0 0 0,-1-1 1 0 0,1 1-1 0 0,-1 0 0 0 0,1-1 0 0 0,-1 1 1 0 0,1-1-1 0 0,0 1 0 0 0,0-1 1 0 0,0 0-1 0 0,0 1 0 0 0,0-1 0 0 0,0 0 1 0 0,0 0-1 0 0,1 1 0 0 0,-1-1 0 0 0,0 0 1 0 0,1 0-1 0 0,-1 0 0 0 0,0-1 0 0 0,1 1 1 0 0,-1 0-1 0 0,1 0 0 0 0,3 0 0 0 0,3 1 15 0 0,1 0 0 0 0,-1-1-1 0 0,1 0 1 0 0,0 0-1 0 0,10-1 1 0 0,26-7 1 0 0,-42 7-18 0 0,0-1-1 0 0,0 0 0 0 0,0 1 1 0 0,0-1-1 0 0,0 0 1 0 0,0-1-1 0 0,0 1 0 0 0,-1 0 1 0 0,1-1-1 0 0,5-3 1 0 0,0-1-120 0 0,-6 4-164 0 0,0-1 1 0 0,0 0 0 0 0,0 0-1 0 0,0-1 1 0 0,-1 1 0 0 0,0 0 0 0 0,1-1-1 0 0,-1 1 1 0 0,1-6 0 0 0,1-1-4685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19.961"/>
    </inkml:context>
    <inkml:brush xml:id="br0">
      <inkml:brushProperty name="width" value="0.05" units="cm"/>
      <inkml:brushProperty name="height" value="0.05" units="cm"/>
    </inkml:brush>
  </inkml:definitions>
  <inkml:trace contextRef="#ctx0" brushRef="#br0">1 42 7968 0 0,'0'0'6174'0'0,"4"-4"-5864"0"0,14-5-223 0 0,-14 8-70 0 0,8-1 71 0 0,-1 0 0 0 0,1 0 1 0 0,0 1-1 0 0,12 0 1 0 0,-11 1-51 0 0,0 0 0 0 0,26-6 0 0 0,3-4-273 0 0,-31 6-42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43.476"/>
    </inkml:context>
    <inkml:brush xml:id="br0">
      <inkml:brushProperty name="width" value="0.05" units="cm"/>
      <inkml:brushProperty name="height" value="0.05" units="cm"/>
    </inkml:brush>
  </inkml:definitions>
  <inkml:trace contextRef="#ctx0" brushRef="#br0">225 20 10224 0 0,'0'0'920'0'0,"-9"-10"178"0"0,6 8-878 0 0,0 1-1 0 0,0 0 1 0 0,0-1-1 0 0,0 1 1 0 0,-1 1-1 0 0,1-1 1 0 0,0 0-1 0 0,0 1 0 0 0,0 0 1 0 0,-1 0-1 0 0,1 0 1 0 0,0 0-1 0 0,0 0 1 0 0,-6 2-1 0 0,1-2 18 0 0,7 0-192 0 0,0 0 0 0 0,-1 0 0 0 0,1 0 0 0 0,0 0 0 0 0,-1 0 0 0 0,1 1 0 0 0,0-1 0 0 0,0 0 0 0 0,-1 1 0 0 0,1-1 0 0 0,0 1 0 0 0,-2 0-1 0 0,-23 11 468 0 0,22-10-421 0 0,0-1-1 0 0,0 1 0 0 0,0 0 0 0 0,0 0 0 0 0,-4 3 1 0 0,7-4-70 0 0,-1 0 1 0 0,1 0-1 0 0,0 0 1 0 0,0 1-1 0 0,0-1 1 0 0,0 0 0 0 0,0 1-1 0 0,0-1 1 0 0,0 1-1 0 0,0-1 1 0 0,1 1-1 0 0,-1 0 1 0 0,1-1 0 0 0,-1 1-1 0 0,1 0 1 0 0,-1-1-1 0 0,1 3 1 0 0,-2 9 38 0 0,-1-1 0 0 0,-1 0 1 0 0,0 1-1 0 0,0-2 0 0 0,-7 13 0 0 0,3-6-184 0 0,-9 27 0 0 0,17-42 71 0 0,-4 9 138 0 0,1 1-1 0 0,0-1 0 0 0,1 1 0 0 0,0 16 0 0 0,2-26-50 0 0,0 1-1 0 0,0-1 1 0 0,0 1-1 0 0,1-1 1 0 0,-1 1-1 0 0,1-1 1 0 0,0 0-1 0 0,0 1 1 0 0,1-1-1 0 0,-1 0 1 0 0,1 0-1 0 0,-1 0 1 0 0,1 0-1 0 0,0 0 1 0 0,0 0-1 0 0,0 0 1 0 0,1-1-1 0 0,-1 1 1 0 0,1-1-1 0 0,-1 0 1 0 0,4 3-1 0 0,0-2 58 0 0,1 0 0 0 0,0 0 0 0 0,-1 0 0 0 0,1-1 0 0 0,0 0 0 0 0,0-1 0 0 0,13 2 0 0 0,-16-2-64 0 0,28 3 614 0 0,58 15-1 0 0,-88-18-676 0 0,1-1-1 0 0,-1 1 0 0 0,0 0 1 0 0,0 0-1 0 0,0 0 0 0 0,-1 1 1 0 0,1-1-1 0 0,0 0 1 0 0,0 1-1 0 0,0-1 0 0 0,-1 1 1 0 0,1 0-1 0 0,-1-1 0 0 0,0 1 1 0 0,1 0-1 0 0,1 3 0 0 0,-1-1 61 0 0,-1 0-1 0 0,1 0 0 0 0,-1 0 1 0 0,0 0-1 0 0,0 1 1 0 0,0-1-1 0 0,-1 0 0 0 0,1 6 1 0 0,-1-1 46 0 0,0 1 0 0 0,-1 0-1 0 0,0-1 1 0 0,-1 1 0 0 0,0-1 0 0 0,-1 1 0 0 0,-3 9 0 0 0,3-12-76 0 0,1-1-1 0 0,-1 0 0 0 0,0 0 1 0 0,-1 0-1 0 0,0 0 1 0 0,0 0-1 0 0,0-1 1 0 0,-1 1-1 0 0,-5 4 1 0 0,-8 8-16 0 0,12-16 22 0 0,-3-6 0 0 0,6 3-2 0 0,2 0 1 0 0,0 0-1 0 0,1 0 0 0 0,-1 0 0 0 0,0 0 1 0 0,0 0-1 0 0,1 0 0 0 0,-1 0 0 0 0,1 0 1 0 0,-1 0-1 0 0,1 0 0 0 0,-1 0 0 0 0,1 0 0 0 0,-1-2 1 0 0,0 1-133 0 0,1 0-115 0 0,-1 1 162 0 0,1-1-1 0 0,-1 1 0 0 0,1-1 0 0 0,0 1 1 0 0,-1-1-1 0 0,1 1 0 0 0,0-1 0 0 0,0 1 0 0 0,1-3 1 0 0,1-5-2449 0 0,-2 0-3785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26.165"/>
    </inkml:context>
    <inkml:brush xml:id="br0">
      <inkml:brushProperty name="width" value="0.05" units="cm"/>
      <inkml:brushProperty name="height" value="0.05" units="cm"/>
    </inkml:brush>
  </inkml:definitions>
  <inkml:trace contextRef="#ctx0" brushRef="#br0">53 51 7656 0 0,'0'0'3104'0'0,"-1"-1"-3051"0"0,-1-4-9 0 0,2 4 348 0 0,0-20 644 0 0,15 2-855 0 0,-7 16-127 0 0,-2 2 1778 0 0,-7 1-1718 0 0,-1 1 1 0 0,0-1 0 0 0,0 0 0 0 0,0 1-1 0 0,0-1 1 0 0,1 1 0 0 0,-1-1 0 0 0,0 1 0 0 0,1 0-1 0 0,-3 1 1242 0 0,-2 9-1089 0 0,3-7-153 0 0,0 0 0 0 0,-1 0 0 0 0,1 0 0 0 0,1 0 0 0 0,-1 0 0 0 0,-3 9 0 0 0,-3 3-280 0 0,7-12 169 0 0,1-1 0 0 0,-1 0 0 0 0,0 1 0 0 0,1-1 0 0 0,-1 1 0 0 0,1 0 0 0 0,0-1 0 0 0,0 1 0 0 0,1 0 0 0 0,-1 0 0 0 0,1-1 0 0 0,0 1 0 0 0,0 0 0 0 0,0 0 0 0 0,0 0 0 0 0,1-1-1 0 0,0 6 1 0 0,0-4-7 0 0,0 0-1 0 0,0 0 1 0 0,-1 0-1 0 0,0 0 1 0 0,0 0-1 0 0,-1 8 1 0 0,0 4-29 0 0,1-2 33 0 0,1-8 0 0 0,-1-1 0 0 0,0 0 0 0 0,0 0 0 0 0,-1 1 0 0 0,-3 11 0 0 0,1 15 128 0 0,2-22-89 0 0,2-8-87 0 0,0-3 48 0 0,-1 0 0 0 0,0 0 0 0 0,0 1 0 0 0,0-1 0 0 0,0 0 0 0 0,1 0 0 0 0,-1 0-1 0 0,0 1 1 0 0,0-1 0 0 0,0 0 0 0 0,0 0 0 0 0,1 0 0 0 0,-1 0 0 0 0,0 1 0 0 0,0-1 0 0 0,1 0 0 0 0,-1 0 0 0 0,0 0 0 0 0,0 0 0 0 0,1 0-1 0 0,-1 0 1 0 0,0 0 0 0 0,0 0 0 0 0,1 0 0 0 0,-1 0 0 0 0,0 0 0 0 0,0 0 0 0 0,1 0 0 0 0,-1 0 0 0 0,0 0 0 0 0,1 0 0 0 0,-1 0-1 0 0,0 0 1 0 0,0 0 0 0 0,0 0 0 0 0,1 0 0 0 0,-1-1 0 0 0,0 1 0 0 0,0 0 0 0 0,1 0 0 0 0,-1 0 0 0 0,0 0 0 0 0,0-1 0 0 0,0 1 0 0 0,1 0-1 0 0,-1 0 1 0 0,0 0 0 0 0,0-1 0 0 0,0 1 0 0 0,107-58-387 0 0,-51 30-26 0 0,-11 6-1376 0 0,-26 11-3728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5:37:26.784"/>
    </inkml:context>
    <inkml:brush xml:id="br0">
      <inkml:brushProperty name="width" value="0.05" units="cm"/>
      <inkml:brushProperty name="height" value="0.05" units="cm"/>
    </inkml:brush>
  </inkml:definitions>
  <inkml:trace contextRef="#ctx0" brushRef="#br0">3 38 4920 0 0,'-3'4'11778'0'0,"7"-2"-11777"0"0,-1-1 0 0 0,0 0-1 0 0,0 0 1 0 0,1 0 0 0 0,-1-1-1 0 0,1 1 1 0 0,-1-1 0 0 0,1 0 0 0 0,-1 0-1 0 0,0 0 1 0 0,1 0 0 0 0,-1-1 0 0 0,1 1-1 0 0,-1-1 1 0 0,0 0 0 0 0,1 0-1 0 0,4-2 1 0 0,17-3-1 0 0,110-19-1081 0 0,-116 21-2729 0 0,-3-2-1266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4:18:11.993"/>
    </inkml:context>
    <inkml:brush xml:id="br0">
      <inkml:brushProperty name="width" value="0.05" units="cm"/>
      <inkml:brushProperty name="height" value="0.05" units="cm"/>
      <inkml:brushProperty name="color" value="#FFFFFF"/>
    </inkml:brush>
  </inkml:definitions>
  <inkml:trace contextRef="#ctx0" brushRef="#br0">298 294 6704 0 0,'1'-1'229'0'0,"1"-5"-137"0"0,2-12 126 0 0,4-10 47 0 0,6-26 1327 0 0,-11 24-817 0 0,-4-12-501 0 0,0 6 97 0 0,1 35-349 0 0,0 0 1 0 0,0 0-1 0 0,0 0 1 0 0,0 0-1 0 0,0 0 1 0 0,0 0-1 0 0,0 0 1 0 0,0 0 0 0 0,-1 1-1 0 0,1-1 1 0 0,0 0-1 0 0,0 0 1 0 0,-1-1-1 0 0,0 2-3 0 0,1 0 0 0 0,0 0 0 0 0,-1 0 0 0 0,1 0-1 0 0,0 0 1 0 0,-1 1 0 0 0,1-1 0 0 0,0 0 0 0 0,0 0 0 0 0,-1 0 0 0 0,1 1-1 0 0,0-1 1 0 0,0 0 0 0 0,0 1 0 0 0,-1-1 0 0 0,1 0 0 0 0,0 0 0 0 0,0 1-1 0 0,0-1 1 0 0,0 0 0 0 0,0 1 0 0 0,-1-1 0 0 0,1 1 0 0 0,-11 30 457 0 0,11-28-540 0 0,-8 16-154 0 0,-17 34 1 0 0,12-27 205 0 0,10-20 3 0 0,-1 0 0 0 0,0 1 0 0 0,-1-2 0 0 0,0 1 0 0 0,0 0 0 0 0,0-1 0 0 0,0 0 0 0 0,-11 7 0 0 0,8-5-12 0 0,0 0 0 0 0,-14 15 0 0 0,-33 56-189 0 0,37-51 175 0 0,15-22 29 0 0,0 0 0 0 0,-1 1-1 0 0,0-1 0 0 0,-7 7 1 0 0,10-11 176 0 0,0-3-111 0 0,0 1 0 0 0,0 0 0 0 0,0-1 0 0 0,1 1 0 0 0,-1-1 0 0 0,0 1-1 0 0,1-1 1 0 0,-1 0 0 0 0,1 1 0 0 0,0-1 0 0 0,-1 1 0 0 0,1-4 0 0 0,0-3-69 0 0,1-1 0 0 0,0 1 1 0 0,1 0-1 0 0,0-1 1 0 0,0 1-1 0 0,5-10 0 0 0,1-7-26 0 0,15-24 56 0 0,-22 46 24 0 0,0 1-9 0 0,0 0 1 0 0,-1 0-1 0 0,1 0 1 0 0,0 1-1 0 0,0-1 1 0 0,0 0-1 0 0,1 1 0 0 0,-1-1 1 0 0,3-2-1 0 0,-3 3-99 0 0,-2 24-2 0 0,0-17 43 0 0,0 0-1 0 0,0 0 1 0 0,0 0 0 0 0,1 0 0 0 0,0 0 0 0 0,0 0 0 0 0,1 0 0 0 0,0 0 0 0 0,0 0 0 0 0,0 0-1 0 0,3 6 1 0 0,-2-11 17 0 0,0 0-1 0 0,0 0 0 0 0,0 0 0 0 0,0 0 0 0 0,0-1 1 0 0,1 1-1 0 0,-1-1 0 0 0,0 0 0 0 0,0 1 0 0 0,1-1 1 0 0,3 0-1 0 0,-2 0-2 0 0,1 0-12 0 0,0 0 0 0 0,0 0 0 0 0,0 0 0 0 0,0-1 0 0 0,0 1 0 0 0,0-1 0 0 0,0-1 0 0 0,-1 1 0 0 0,1-1 1 0 0,0 1-1 0 0,-1-1 0 0 0,1 0 0 0 0,-1-1 0 0 0,5-2 0 0 0,-4 1-9 0 0,0-1 1 0 0,0 1-1 0 0,0-1 1 0 0,0 0-1 0 0,-1 0 1 0 0,0-1-1 0 0,0 1 0 0 0,0-1 1 0 0,5-11-1 0 0,-8 15 28 0 0,6-11-9 0 0,-1 1 0 0 0,0-1 1 0 0,-1-1-1 0 0,-1 1 0 0 0,0 0 0 0 0,4-28 0 0 0,-8 29 13 0 0,2-3 13 0 0,-1-1 1 0 0,-1 0-1 0 0,-3-25 1 0 0,3 41-16 0 0,0 0 0 0 0,0-1 0 0 0,0 1 0 0 0,0 0 0 0 0,0-1 0 0 0,0 1 0 0 0,0 0 0 0 0,0-1 0 0 0,0 1 0 0 0,0 0 0 0 0,0-1 0 0 0,-1 1 0 0 0,1 0 0 0 0,0-1 0 0 0,0 1 0 0 0,0 0 0 0 0,0-1 0 0 0,0 1 0 0 0,-1 0 0 0 0,1 0 0 0 0,0-1 0 0 0,0 1 0 0 0,0 0 0 0 0,-1 0 0 0 0,1-1 0 0 0,0 1 0 0 0,-1 0 0 0 0,1 0 0 0 0,0 0 0 0 0,0-1 0 0 0,-1 1 0 0 0,1 0 0 0 0,0 0 0 0 0,-1 0 0 0 0,1 0 0 0 0,0 0 0 0 0,-1 0 0 0 0,1 0 0 0 0,0 0 0 0 0,-1 0 0 0 0,1 0 0 0 0,0 0 0 0 0,-1 0 0 0 0,1 0 0 0 0,0 0 0 0 0,-1 0 0 0 0,0 0 0 0 0,0 0 0 0 0,0 0 0 0 0,1 1 0 0 0,-1-1 0 0 0,0 0 0 0 0,1 0 0 0 0,-1 1 0 0 0,0-1 0 0 0,1 1 0 0 0,-1-1 0 0 0,0 0 0 0 0,1 1 0 0 0,-1-1 0 0 0,1 1 0 0 0,-1 0 0 0 0,1-1 0 0 0,-1 1 0 0 0,1-1 0 0 0,-1 1 0 0 0,1 0 0 0 0,0-1 0 0 0,-1 2 0 0 0,-7 18 0 0 0,7-15 0 0 0,-5 12-3 0 0,3-7-5 0 0,0 0 0 0 0,-1 1 0 0 0,0-1 0 0 0,0-1 0 0 0,-1 1 0 0 0,-1-1 0 0 0,0 1 0 0 0,-7 8 0 0 0,-5 0-4 0 0,8-9 6 0 0,0 1 0 0 0,1 0 0 0 0,0 0 0 0 0,1 1 0 0 0,0 0 1 0 0,-11 22-1 0 0,15-25 3 0 0,-2 6-17 0 0,0-1-1 0 0,-7 28 1 0 0,12-35 30 0 0,1-4 22 0 0,1-3-38 0 0,0 1 0 0 0,-1-1 0 0 0,1 0-1 0 0,-1 1 1 0 0,1-1 0 0 0,-1 0 0 0 0,1 1-1 0 0,-1-1 1 0 0,1 0 0 0 0,-1 0 0 0 0,0 1-1 0 0,1-1 1 0 0,-1 0 0 0 0,0 0 0 0 0,0 0-1 0 0,0 0 1 0 0,1 1 0 0 0,-1-1 0 0 0,0 0 0 0 0,0 0-1 0 0,0-1 1 0 0,0-1-17 0 0,1 0 23 0 0,0 0-1 0 0,1-1 0 0 0,-1 1 1 0 0,1 0-1 0 0,0 0 1 0 0,0 0-1 0 0,0 1 0 0 0,0-1 1 0 0,0 0-1 0 0,0 1 0 0 0,1-1 1 0 0,-1 1-1 0 0,1 0 1 0 0,0 0-1 0 0,0 0 0 0 0,0 0 1 0 0,5-2-1 0 0,4-4 2 0 0,-9 6 1 0 0,1-1-1 0 0,-1 0 1 0 0,0 1 0 0 0,0-2 0 0 0,0 1 0 0 0,-1 0 0 0 0,1 0 0 0 0,-1-1 0 0 0,1 0 0 0 0,-1 1-1 0 0,2-7 1 0 0,1-3 10 0 0,-1 0 0 0 0,3-17-1 0 0,-1 3-4 0 0,-5 25-7 0 0,1-1 0 0 0,-5-10 0 0 0,3 13 1 0 0,0 0 0 0 0,0-1 0 0 0,0 1 0 0 0,0-1 0 0 0,0 1 0 0 0,0-1 0 0 0,0 1 0 0 0,0-1 0 0 0,-1 1 0 0 0,1 0 1 0 0,0-1-1 0 0,0 1 0 0 0,-1-1 0 0 0,1 1 0 0 0,0 0 0 0 0,0-1 0 0 0,-1 1 0 0 0,1 0 0 0 0,0-1 0 0 0,-1 1 0 0 0,1 0 0 0 0,0 0 0 0 0,-1-1 1 0 0,1 1-1 0 0,-1 0 0 0 0,1 0 0 0 0,0-1 0 0 0,-1 1 0 0 0,1 0 0 0 0,-1 0 0 0 0,1 0 0 0 0,-1 0 0 0 0,1 0 0 0 0,-1 0 0 0 0,1 0 0 0 0,0 0 1 0 0,-1 0-1 0 0,0 0 0 0 0,-1 0 10 0 0,-2-1-4 0 0,-1 1 0 0 0,1 0 0 0 0,0 0 0 0 0,-1 0 0 0 0,1 0 0 0 0,-1 1 0 0 0,1-1-1 0 0,0 1 1 0 0,-1 0 0 0 0,1 0 0 0 0,0 1 0 0 0,0-1 0 0 0,0 1 0 0 0,0 0 0 0 0,0 0 0 0 0,0 1 0 0 0,0-1 0 0 0,1 1 0 0 0,-6 5 0 0 0,2 0-7 0 0,1 1 0 0 0,1 0 0 0 0,-1 0 0 0 0,2 0 0 0 0,-1 1 0 0 0,1-1 0 0 0,1 1 0 0 0,-5 21 0 0 0,-4 6 0 0 0,0 16 0 0 0,9-47-20 0 0,2-5-75 0 0,12-8-278 0 0,-7 2 352 0 0,0 1 0 0 0,-1-1 1 0 0,1 0-1 0 0,-1 0 1 0 0,0 0-1 0 0,0-1 0 0 0,1-5 1 0 0,-2 7 6 0 0,0 0 0 0 0,-1 0 0 0 0,1 0 1 0 0,1 0-1 0 0,-1 0 0 0 0,1 0 0 0 0,-1 1 1 0 0,1-1-1 0 0,0 1 0 0 0,0 0 0 0 0,1-1 0 0 0,4-2 1 0 0,9-3 13 0 0,-11 6 0 0 0,0 0 0 0 0,0 0 0 0 0,0 0 0 0 0,0-1 0 0 0,0 0 0 0 0,-1 0 0 0 0,0-1 0 0 0,0 1 0 0 0,9-11 0 0 0,-5 4 132 0 0,-22 7 48 0 0,9 4-166 0 0,1-1 1 0 0,0 1-1 0 0,-1 0 0 0 0,1-1 1 0 0,-1 2-1 0 0,1-1 1 0 0,0 0-1 0 0,-1 1 1 0 0,1-1-1 0 0,0 1 1 0 0,-1 0-1 0 0,1 0 1 0 0,0 0-1 0 0,0 1 0 0 0,0-1 1 0 0,0 1-1 0 0,0-1 1 0 0,0 1-1 0 0,0 0 1 0 0,0 0-1 0 0,1 1 1 0 0,-1-1-1 0 0,1 0 1 0 0,0 1-1 0 0,-1 0 0 0 0,1-1 1 0 0,0 1-1 0 0,1 0 1 0 0,-1 0-1 0 0,-2 5 1 0 0,-1 9-15 0 0,-15 61 0 0 0,17-66 2 0 0,1-7-5 0 0,1 0-1 0 0,0 0 1 0 0,1 0-1 0 0,-1 9 1 0 0,1-13-66 0 0,8-29-191 0 0,-1-9 353 0 0,-2-1 0 0 0,1-61 1 0 0,-9 73 98 0 0,3 24 232 0 0,-17 2-30 0 0,15 1-390 0 0,0-1-1 0 0,1 0 0 0 0,-1 1 0 0 0,0 0 1 0 0,0-1-1 0 0,0 1 0 0 0,1 0 0 0 0,-1 0 1 0 0,0 0-1 0 0,1 0 0 0 0,-1 0 0 0 0,1 0 1 0 0,-1 0-1 0 0,1 1 0 0 0,-1-1 0 0 0,1 0 1 0 0,-2 3-1 0 0,-20 30-13 0 0,18-25 15 0 0,-1 2-5 0 0,-9 23 0 0 0,2-3 0 0 0,4-4 0 0 0,9-27 0 0 0,0 0 0 0 0,0 0 0 0 0,0 0 0 0 0,0 0 0 0 0,0 0 0 0 0,0 1 0 0 0,0-1 0 0 0,0 0 0 0 0,0 0 0 0 0,0 0 0 0 0,0 0 0 0 0,0 0 0 0 0,0 0 0 0 0,0 0 0 0 0,0 0 0 0 0,0 0 0 0 0,0 0 0 0 0,0 1 0 0 0,0-1 0 0 0,0 0 0 0 0,0 0 0 0 0,0 0 0 0 0,0 0 0 0 0,0 0 0 0 0,0 0 0 0 0,0 0 0 0 0,0 0 0 0 0,0 0 0 0 0,0 0 0 0 0,0 0 0 0 0,0 1 0 0 0,0-1 0 0 0,0 0 0 0 0,0 0 0 0 0,0 0 0 0 0,0 0 0 0 0,0 0 0 0 0,0 0 0 0 0,0 0 0 0 0,0 0 0 0 0,1 0 0 0 0,-1 0 0 0 0,0 0 0 0 0,0 0 0 0 0,0 0 0 0 0,0 0 0 0 0,0 0 0 0 0,0 0 0 0 0,0 0 0 0 0,0 0 0 0 0,0 0 0 0 0,0 0 0 0 0,1 0 0 0 0,-1 0 0 0 0,6-2 0 0 0,6-5 0 0 0,2-4-84 0 0,0 0 0 0 0,-1-2 0 0 0,23-27 0 0 0,-26 28 68 0 0,-4 7 43 0 0,-1 1 1 0 0,1 0 0 0 0,0 0-1 0 0,0 0 1 0 0,0 0 0 0 0,0 1-1 0 0,1 0 1 0 0,-1 0 0 0 0,15-3-1 0 0,10-5 41 0 0,-24 8-83 0 0,-23 9-57 0 0,13-6 83 0 0,1 1 0 0 0,0-1 1 0 0,-1 1-1 0 0,1 0 0 0 0,0 0 0 0 0,0 0 0 0 0,-1 0 1 0 0,1 0-1 0 0,0 0 0 0 0,0 1 0 0 0,0-1 0 0 0,0 1 1 0 0,1-1-1 0 0,-1 1 0 0 0,0 0 0 0 0,1 0 1 0 0,-1 0-1 0 0,1 0 0 0 0,-1 0 0 0 0,1 0 0 0 0,-2 4 1 0 0,-1 6 1 0 0,1-4-35 0 0,0 1 0 0 0,0 0-1 0 0,1 0 1 0 0,1 0 0 0 0,-2 16 0 0 0,3-24 13 0 0,0 0 1 0 0,0 0 0 0 0,0 0 0 0 0,1 0-1 0 0,-1 0 1 0 0,0 0 0 0 0,1 0-1 0 0,-1 0 1 0 0,0 0 0 0 0,1 0 0 0 0,0 0-1 0 0,-1-1 1 0 0,1 1 0 0 0,-1 0 0 0 0,1 0-1 0 0,0-1 1 0 0,0 1 0 0 0,-1 0 0 0 0,1-1-1 0 0,0 1 1 0 0,0 0 0 0 0,2 0-1 0 0,24 10-349 0 0,-11-6 187 0 0,-14-4 153 0 0,0 0 1 0 0,-1-1-1 0 0,1 1 1 0 0,0-1 0 0 0,0 0-1 0 0,-1 1 1 0 0,1-1-1 0 0,0 0 1 0 0,2 0 0 0 0,-3 0 15 0 0,-1 0 0 0 0,1 0 0 0 0,0-1 0 0 0,0 1 0 0 0,0 0 0 0 0,0 0 0 0 0,-1-1 0 0 0,1 1 0 0 0,0-1 0 0 0,-1 1 0 0 0,1 0 0 0 0,0-1 1 0 0,0 1-1 0 0,-1-1 0 0 0,1 0 0 0 0,-1 1 0 0 0,1-1 0 0 0,-1 1 0 0 0,1-1 0 0 0,-1 0 0 0 0,1 1 0 0 0,-1-1 0 0 0,1 0 0 0 0,-1 0 0 0 0,0 1 0 0 0,1-1 0 0 0,-1 0 1 0 0,0 0-1 0 0,0-1 0 0 0,7-45 645 0 0,1-68 0 0 0,-4 45-237 0 0,-5 36-377 0 0,-1-5-20 0 0,2 39-8 0 0,0 0 0 0 0,0 0 0 0 0,0 0-1 0 0,0 0 1 0 0,0 0 0 0 0,0 0 0 0 0,0 0-1 0 0,0 0 1 0 0,0 0 0 0 0,0 0 0 0 0,0 0-1 0 0,0-1 1 0 0,0 1 0 0 0,0 0 0 0 0,0 0-1 0 0,0 0 1 0 0,0 0 0 0 0,0 0 0 0 0,0 0-1 0 0,0 0 1 0 0,0 0 0 0 0,0 0 0 0 0,0 0-1 0 0,0 0 1 0 0,0 0 0 0 0,-1 0-1 0 0,1 0 1 0 0,0 0 0 0 0,0 0 0 0 0,0-1-1 0 0,0 1 1 0 0,0 0 0 0 0,0 0 0 0 0,0 0-1 0 0,0 0 1 0 0,0 0 0 0 0,0 0 0 0 0,0 0-1 0 0,0 0 1 0 0,0 0 0 0 0,0 0 0 0 0,-1 0-1 0 0,1 0 1 0 0,0 0 0 0 0,0 0 0 0 0,0 0-1 0 0,0 0 1 0 0,0 0 0 0 0,0 0 0 0 0,0 0-1 0 0,0 0 1 0 0,0 0 0 0 0,0 0 0 0 0,0 0-1 0 0,0 1 1 0 0,-1-1 0 0 0,-7 0 4 0 0,1-1-3 0 0,-1 1 0 0 0,0 1 0 0 0,-12 2 0 0 0,18-3-2 0 0,-1 1 0 0 0,1 0 0 0 0,0-1 0 0 0,-1 1-1 0 0,1 0 1 0 0,0 1 0 0 0,0-1 0 0 0,0 0 0 0 0,0 0 0 0 0,0 1 0 0 0,0-1-1 0 0,1 1 1 0 0,-1 0 0 0 0,0 0 0 0 0,1-1 0 0 0,-3 5 0 0 0,-6 13-20 0 0,0 0 1 0 0,-11 33 0 0 0,-8 45-60 0 0,27-90 76 0 0,-6 20-37 0 0,-11 38-52 0 0,18-60 102 0 0,1-4 44 0 0,5-23 92 0 0,9-66-116 0 0,-12 72 20 0 0,-3 1-90 0 0,1 23 24 0 0,0 3 6 0 0,0 0 0 0 0,0 0 1 0 0,-1 0-1 0 0,-1 0 0 0 0,-3 13 1 0 0,-4 17 62 0 0,7-36-58 0 0,3-8-9 0 0,0-1 1 0 0,0 1-1 0 0,0-1 0 0 0,-1 1 1 0 0,1-7-1 0 0,1-6 16 0 0,25-94 62 0 0,-12 79-64 0 0,-12 28-11 0 0,-3 3 8 0 0,0 0 1 0 0,0 0-1 0 0,1 0 0 0 0,-1 0 1 0 0,0 0-1 0 0,0 0 1 0 0,0 0-1 0 0,1 0 0 0 0,-1 0 1 0 0,0 0-1 0 0,0 0 0 0 0,1 0 1 0 0,-1 0-1 0 0,0 0 0 0 0,0 0 1 0 0,0 0-1 0 0,1 0 1 0 0,-1 0-1 0 0,0 0 0 0 0,0 0 1 0 0,0 1-1 0 0,1-1 0 0 0,-1 0 1 0 0,0 0-1 0 0,0 0 0 0 0,0 0 1 0 0,0 0-1 0 0,1 1 1 0 0,-1-1-1 0 0,0 0 0 0 0,0 0 1 0 0,0 0-1 0 0,0 1 0 0 0,0-1 1 0 0,0 0-1 0 0,1 0 1 0 0,-1 0-1 0 0,0 1 0 0 0,0-1 1 0 0,0 0-1 0 0,0 0 0 0 0,0 0 1 0 0,0 1-1 0 0,0-1 0 0 0,0 0 1 0 0,0 1-1 0 0,1 8 11 0 0,-1-9-9 0 0,4 69-135 0 0,-1-2 136 0 0,-3-66 0 0 0,0-1 0 0 0,0 0 0 0 0,0 1 0 0 0,0-1 0 0 0,0 0 0 0 0,0 0 0 0 0,0 1 0 0 0,1-1 0 0 0,-1 0 0 0 0,0 1 0 0 0,0-1 0 0 0,0 0 0 0 0,0 0 0 0 0,0 1 0 0 0,0-1 0 0 0,1 0 0 0 0,-1 0 0 0 0,0 1 0 0 0,0-1 0 0 0,0 0 0 0 0,1 0 0 0 0,-1 0 0 0 0,0 1 0 0 0,0-1 0 0 0,1 0 0 0 0,-1 0 0 0 0,0 0 0 0 0,0 0 0 0 0,1 0 0 0 0,-1 0 0 0 0,0 1 0 0 0,1-1 0 0 0,-1 0 0 0 0,1 0 0 0 0,10-1-12 0 0,0-1 5 0 0,-1 0 0 0 0,0-1 1 0 0,0 0-1 0 0,1-1 0 0 0,-2 0 1 0 0,1 0-1 0 0,0-1 0 0 0,13-10 1 0 0,-20 13-10 0 0,0 0-1 0 0,0 1 1 0 0,0-1 0 0 0,0 1 0 0 0,0-1 0 0 0,0 1 0 0 0,1 0 0 0 0,-1 0 0 0 0,0 0 0 0 0,1 1-1 0 0,-1-1 1 0 0,0 1 0 0 0,1 0 0 0 0,4 0 0 0 0,-6 0 9 0 0,0 1 0 0 0,0-1 0 0 0,-1 1 1 0 0,1-1-1 0 0,0 1 0 0 0,0 0 0 0 0,-1 0 0 0 0,1 0 0 0 0,0 0 1 0 0,-1 0-1 0 0,1 0 0 0 0,-1 0 0 0 0,1 0 0 0 0,-1 1 0 0 0,0-1 0 0 0,1 0 1 0 0,-1 1-1 0 0,0-1 0 0 0,0 1 0 0 0,0 0 0 0 0,0-1 0 0 0,0 1 1 0 0,-1 0-1 0 0,1 0 0 0 0,0-1 0 0 0,-1 1 0 0 0,1 3 0 0 0,-1-2 32 0 0,1 0 0 0 0,-1 0 0 0 0,0 0 0 0 0,0 0 1 0 0,-1 0-1 0 0,1 0 0 0 0,-1 0 0 0 0,1 0 0 0 0,-1 0 0 0 0,0 0 0 0 0,0 0 0 0 0,0 0 0 0 0,-1 0 0 0 0,1 0 0 0 0,-3 2 0 0 0,-2 6-35 0 0,-2 0-1 0 0,-10 11 1 0 0,15-18 19 0 0,0-1 0 0 0,-1 1 0 0 0,1-1 0 0 0,0 0 0 0 0,-1 0 0 0 0,0-1 0 0 0,0 1 0 0 0,0-1 0 0 0,0 0 0 0 0,0 0 0 0 0,0 0 0 0 0,-8 2 0 0 0,3-1 17 0 0,1-1-1 0 0,-1 0 1 0 0,0-1 0 0 0,0 1-1 0 0,0-2 1 0 0,-1 1 0 0 0,-16-3-1 0 0,25 2-24 0 0,0 0 1 0 0,0-1-1 0 0,0 1 0 0 0,0 0 0 0 0,-1-1 0 0 0,1 1 0 0 0,0-1 1 0 0,0 1-1 0 0,0-1 0 0 0,0 0 0 0 0,0 1 0 0 0,0-1 0 0 0,0 0 1 0 0,1 0-1 0 0,-1 0 0 0 0,0 0 0 0 0,0 1 0 0 0,1-1 0 0 0,-1 0 0 0 0,0 0 1 0 0,1-1-1 0 0,-1 1 0 0 0,1 0 0 0 0,-1 0 0 0 0,1 0 0 0 0,0 0 1 0 0,-1 0-1 0 0,1-1 0 0 0,0 1 0 0 0,0 0 0 0 0,0 0 0 0 0,0 0 1 0 0,0 0-1 0 0,0-1 0 0 0,0 1 0 0 0,0 0 0 0 0,0 0 0 0 0,1 0 0 0 0,-1-1 1 0 0,1 1-1 0 0,-1 0 0 0 0,0 0 0 0 0,1 0 0 0 0,0 0 0 0 0,0-1 1 0 0,1-1-2 0 0,1 1 0 0 0,-1 0 0 0 0,0-1 0 0 0,1 1 0 0 0,-1 0 0 0 0,1 0 0 0 0,0 1 0 0 0,0-1 0 0 0,0 1 0 0 0,0-1 0 0 0,5-1 0 0 0,-3 1 0 0 0,0 0 0 0 0,0 0 0 0 0,-1 0 0 0 0,7-5 0 0 0,1-4 0 0 0,0 0 0 0 0,-1-1 0 0 0,12-16 0 0 0,7-7 0 0 0,-28 33 4 0 0,-1 0-1 0 0,1 1 1 0 0,0-1 0 0 0,-1 1 0 0 0,1 0 0 0 0,0 0 0 0 0,0-1 0 0 0,0 1 0 0 0,0 0 0 0 0,0 1-1 0 0,0-1 1 0 0,1 0 0 0 0,-1 0 0 0 0,0 1 0 0 0,3-1 0 0 0,-4 1-3 0 0,0 0 0 0 0,0 0-1 0 0,1 0 1 0 0,-1 1 0 0 0,0-1 0 0 0,0 0-1 0 0,0 0 1 0 0,0 1 0 0 0,0-1 0 0 0,0 1 0 0 0,0-1-1 0 0,0 1 1 0 0,0-1 0 0 0,0 1 0 0 0,0-1 0 0 0,0 1-1 0 0,0 0 1 0 0,0 0 0 0 0,-1-1 0 0 0,1 1-1 0 0,0 0 1 0 0,-1 0 0 0 0,1 0 0 0 0,0 0 0 0 0,-1 0-1 0 0,1 0 1 0 0,-1 0 0 0 0,1 0 0 0 0,-1 0-1 0 0,1 2 1 0 0,5 18-127 0 0,-2-12 180 0 0,-1 0 0 0 0,-1 0 0 0 0,3 17 0 0 0,-2 5 10 0 0,4 86-271 0 0,-7-110 143 0 0,0-4 44 0 0,1-1 1 0 0,-1 0 0 0 0,0 0-1 0 0,0 0 1 0 0,0 0-1 0 0,-1 1 1 0 0,1-1-1 0 0,0 0 1 0 0,-1 0-1 0 0,1 0 1 0 0,-2 4 0 0 0,1-6 23 0 0,1 1 0 0 0,0-1 1 0 0,-1 0-1 0 0,1 1 1 0 0,-1-1-1 0 0,1 0 0 0 0,0 0 1 0 0,-1 1-1 0 0,1-1 1 0 0,-1 0-1 0 0,1 0 0 0 0,-1 0 1 0 0,1 0-1 0 0,-1 1 1 0 0,1-1-1 0 0,-1 0 0 0 0,1 0 1 0 0,-1 0-1 0 0,1 0 1 0 0,-1 0-1 0 0,1 0 0 0 0,-1 0 1 0 0,1 0-1 0 0,-1 0 1 0 0,1-1-1 0 0,-1 1 0 0 0,-1-1 8 0 0,1 1 0 0 0,0-1 0 0 0,0 0 0 0 0,0 1 0 0 0,0-1 0 0 0,0 0 0 0 0,0 0 0 0 0,0 0 0 0 0,-2-2 0 0 0,0-2 78 0 0,0 0 1 0 0,0 0-1 0 0,-4-10 1 0 0,3 6-59 0 0,1-1 0 0 0,1 1 0 0 0,-1 0 1 0 0,2-1-1 0 0,-1 1 0 0 0,1-1 0 0 0,1-14 1 0 0,0 18-18 0 0,0 0 0 0 0,1-1 0 0 0,0 1 1 0 0,0 0-1 0 0,1 0 0 0 0,0-1 0 0 0,0 1 0 0 0,0 0 1 0 0,1 1-1 0 0,-1-1 0 0 0,1 0 0 0 0,5-6 1 0 0,-7 12-18 0 0,-1-1 0 0 0,1 0 0 0 0,0 0 0 0 0,-1 1 0 0 0,1-1 0 0 0,0 1 0 0 0,0-1 0 0 0,0 0 0 0 0,0 1 0 0 0,-1 0 0 0 0,1-1 0 0 0,0 1 0 0 0,0-1 0 0 0,0 1 0 0 0,0 0 1 0 0,0 0-1 0 0,0-1 0 0 0,0 1 0 0 0,0 0 0 0 0,0 0 0 0 0,0 0 0 0 0,0 0 0 0 0,0 0 0 0 0,0 1 0 0 0,0-1 0 0 0,0 0 0 0 0,0 0 0 0 0,0 0 0 0 0,0 1 0 0 0,0-1 0 0 0,0 1 0 0 0,0-1 1 0 0,1 1-1 0 0,-1 0-5 0 0,1 1 1 0 0,0-1-1 0 0,-1 0 1 0 0,1 0 0 0 0,0 1-1 0 0,-1-1 1 0 0,0 1 0 0 0,1 0-1 0 0,-1-1 1 0 0,0 1-1 0 0,0 0 1 0 0,0 0 0 0 0,0-1-1 0 0,0 1 1 0 0,1 3 0 0 0,13 25-330 0 0,-2-3 504 0 0,-6-11-88 0 0,-6-14-126 0 0,0 0 0 0 0,-1 0 0 0 0,1 0 0 0 0,0 0 0 0 0,-1 0 0 0 0,1 0 0 0 0,-1 5 0 0 0,0-7 76 0 0,1-1-26 0 0,0 0 0 0 0,0-1 0 0 0,0 1 0 0 0,0-1 0 0 0,-1 1 0 0 0,1 0 0 0 0,-1-1 0 0 0,1 1 0 0 0,-1-1 0 0 0,1 1 0 0 0,-1-1 0 0 0,0 1 0 0 0,0-1 0 0 0,0 0 0 0 0,0 1 0 0 0,0-2 0 0 0,1-8 2 0 0,11-59 561 0 0,-7 29-246 0 0,-4 26-247 0 0,-1 14-179 0 0,0 17 152 0 0,-1 8-186 0 0,0-1 0 0 0,-2 0 1 0 0,-10 42-1 0 0,9-46 79 0 0,-4 31-1 0 0,4-20 11 0 0,-11 43 40 0 0,13-67-32 0 0,-1-12-15 0 0,1 2 62 0 0,-40-80 1115 0 0,36 70-991 0 0,4 10-91 0 0,0 0 0 0 0,1-1 1 0 0,-1 1-1 0 0,1-1 1 0 0,-1-6-1 0 0,-10-43 49 0 0,10 38-87 0 0,1 6 0 0 0,0 0 0 0 0,0-1 0 0 0,1 1 0 0 0,2-20 0 0 0,-2 19 0 0 0,0 8 0 0 0,0 1 0 0 0,0-1 0 0 0,0 1 0 0 0,0 0 0 0 0,1-1 0 0 0,-1 1 0 0 0,1-1 0 0 0,0 1 0 0 0,0-3 0 0 0,2 0-12 0 0,-2 5 7 0 0,-1 0 0 0 0,0 0 0 0 0,1 0 0 0 0,-1 0 0 0 0,0 0 0 0 0,1 0 0 0 0,-1 0 0 0 0,0 0 0 0 0,0 1 0 0 0,1-1 0 0 0,-1 0 0 0 0,0 0 0 0 0,0 0 0 0 0,1 0 0 0 0,-1 0 0 0 0,0 1 0 0 0,0-1 0 0 0,1 0 0 0 0,-1 0 0 0 0,0 0 0 0 0,0 0 0 0 0,0 1 0 0 0,1-1 0 0 0,-1 0 0 0 0,0 0 0 0 0,0 1 0 0 0,0-1 0 0 0,0 1 0 0 0,6 6-41 0 0,-3-2 3 0 0,-1 0 1 0 0,1 0-1 0 0,0 0 0 0 0,-1 0 1 0 0,0 0-1 0 0,-1 1 0 0 0,1-1 1 0 0,-1 1-1 0 0,0-1 0 0 0,1 11 1 0 0,-1-9 24 0 0,0-6 13 0 0,-1 0 1 0 0,1 0 0 0 0,-1 0 0 0 0,1 1-1 0 0,-1-1 1 0 0,0 0 0 0 0,0 0 0 0 0,0 1-1 0 0,0-1 1 0 0,1 0 0 0 0,-2 0 0 0 0,1 3-1 0 0,1 0-9 0 0,5-1 14 0 0,-6-2 0 0 0,0-1 0 0 0,0 0 0 0 0,1 0 0 0 0,-1 0 0 0 0,0 0 0 0 0,0 0 0 0 0,1 0 0 0 0,-1 0 0 0 0,0 0 0 0 0,0 0 0 0 0,1 0 0 0 0,-1 0 0 0 0,0 0 0 0 0,1 0 0 0 0,-1 0 0 0 0,0 0 0 0 0,0 0 0 0 0,1 0 0 0 0,-1 0 0 0 0,0 0 0 0 0,0 0 0 0 0,1 0 0 0 0,-1-1 0 0 0,0 1 0 0 0,0 0 0 0 0,1 0 0 0 0,-1 0 0 0 0,0 0 0 0 0,0 0 0 0 0,0-1 0 0 0,1 1 0 0 0,-1 0 0 0 0,0 0 0 0 0,0-1 0 0 0,0 1 0 0 0,1 0 0 0 0,-1-1 0 0 0,3-3 20 0 0,0 1 1 0 0,0-1 0 0 0,-1 0 0 0 0,1 0 0 0 0,-1-1-1 0 0,0 1 1 0 0,0 0 0 0 0,0-1 0 0 0,1-5 0 0 0,1 2 51 0 0,1 11-92 0 0,1 9-106 0 0,-4-2 127 0 0,-1 0 0 0 0,0 0 0 0 0,0 0-1 0 0,-1 0 1 0 0,0 1 0 0 0,-1-1 0 0 0,0 0-1 0 0,-1 0 1 0 0,0-1 0 0 0,0 1 0 0 0,-5 12 0 0 0,6-16 15 0 0,1-5 58 0 0,-5-11 56 0 0,4 9-130 0 0,1 0 0 0 0,-1 1 1 0 0,0-1-1 0 0,1 0 0 0 0,-1 0 0 0 0,1 0 1 0 0,-1 0-1 0 0,1 0 0 0 0,0 0 0 0 0,-1 1 1 0 0,1-1-1 0 0,0 0 0 0 0,0 0 0 0 0,-1-1 1 0 0,2-15-1 0 0,1 0 0 0 0,0 1 0 0 0,1-1 0 0 0,0 1 0 0 0,1 0 0 0 0,9-20 0 0 0,-10 27 0 0 0,-2 4 0 0 0,1-1 0 0 0,1 0 0 0 0,-1 1 0 0 0,5-7 0 0 0,-2-1 0 0 0,-5 13-1 0 0,0 0 1 0 0,0 0-1 0 0,0 0 1 0 0,0 0-1 0 0,0 0 1 0 0,0 0-1 0 0,0 0 1 0 0,0 0-1 0 0,0 1 1 0 0,0-1-1 0 0,0 0 1 0 0,0 0-1 0 0,0 0 1 0 0,0 0-1 0 0,0 0 1 0 0,0 0-1 0 0,0 0 1 0 0,0 0-1 0 0,0 0 1 0 0,0 0-1 0 0,1 0 1 0 0,-1 0-1 0 0,0 0 1 0 0,0 0-1 0 0,0 0 1 0 0,0 0-1 0 0,0 0 1 0 0,0 0-1 0 0,0 0 1 0 0,0 0-1 0 0,0 0 1 0 0,0 0-1 0 0,0 0 1 0 0,0 0-1 0 0,0 0 1 0 0,0 0 0 0 0,1 0-1 0 0,-1 0 1 0 0,0 0-1 0 0,0 0 1 0 0,0 0-1 0 0,0 0 1 0 0,0 0-1 0 0,0 0 1 0 0,0 0-1 0 0,0 0 1 0 0,0 0-1 0 0,0 0 1 0 0,0 0-1 0 0,0-1 1 0 0,1 7-57 0 0,-2-3 45 0 0,-1-1-1 0 0,1 1 1 0 0,0 0-1 0 0,-1-1 1 0 0,1 0-1 0 0,-1 1 1 0 0,0-1-1 0 0,0 0 0 0 0,0 0 1 0 0,0 0-1 0 0,0 0 1 0 0,-1 0-1 0 0,1 0 1 0 0,0-1-1 0 0,-1 1 1 0 0,1-1-1 0 0,-1 0 1 0 0,0 0-1 0 0,-5 2 1 0 0,5-2 15 0 0,0 0 1 0 0,-1 0-1 0 0,1 0 1 0 0,-1-1-1 0 0,1 0 1 0 0,-1 1-1 0 0,1-1 1 0 0,-1-1-1 0 0,1 1 1 0 0,0 0-1 0 0,-1-1 1 0 0,1 0-1 0 0,-1 1 1 0 0,1-1 0 0 0,0-1-1 0 0,-6-2 1 0 0,1 0 23 0 0,0-1 0 0 0,0 0 0 0 0,0 0 0 0 0,1-1 0 0 0,0 0 0 0 0,0 0 0 0 0,0-1 0 0 0,1 0 1 0 0,0 0-1 0 0,1-1 0 0 0,-9-13 0 0 0,10 13-19 0 0,0-1 0 0 0,0 1 0 0 0,1-1 0 0 0,0 0 0 0 0,1 1 1 0 0,0-1-1 0 0,0 0 0 0 0,0-14 0 0 0,0 11-6 0 0,-8-25-2 0 0,10 36 0 0 0,0 1 0 0 0,0-1 0 0 0,0 1 0 0 0,0-1 0 0 0,-1 0 0 0 0,1 1 0 0 0,0-1 0 0 0,0 1 0 0 0,-1-1 0 0 0,1 1 0 0 0,0-1 0 0 0,-1 1 0 0 0,1-1 0 0 0,0 1 0 0 0,-1-1 0 0 0,1 1 0 0 0,-1-1 0 0 0,1 1 0 0 0,-1 0 0 0 0,1-1 0 0 0,-1 1 0 0 0,1 0 0 0 0,-1-1 0 0 0,1 1 0 0 0,-1 0 0 0 0,1 0 0 0 0,-1-1 0 0 0,0 1 0 0 0,1 0 0 0 0,-1 0 0 0 0,1 0 0 0 0,-1 0 0 0 0,0 0 0 0 0,0 0 0 0 0,-1 0 0 0 0,-3-1 0 0 0,0 0 0 0 0,0 0 0 0 0,-1 1 0 0 0,-5 0 0 0 0,10 0 0 0 0,-1 0 0 0 0,1 0 0 0 0,0 1 0 0 0,-1-1 0 0 0,1 0 0 0 0,-1 1 0 0 0,1-1 0 0 0,0 1 0 0 0,-1-1 0 0 0,1 1 0 0 0,0-1 0 0 0,0 1 0 0 0,-1 0 0 0 0,1 0 0 0 0,0 0 0 0 0,0-1 0 0 0,0 1 0 0 0,0 0 0 0 0,-2 3 0 0 0,-9 20 0 0 0,2 0 0 0 0,0 1 0 0 0,-7 32 0 0 0,8-28 0 0 0,8-28 0 0 0,-9 40-37 0 0,9-38 33 0 0,0 1 1 0 0,1-1-1 0 0,0 1 1 0 0,0 0-1 0 0,0-1 1 0 0,0 1-1 0 0,0 0 1 0 0,1-1-1 0 0,0 5 1 0 0,0-8 0 0 0,-1 1 0 0 0,0-1 1 0 0,0 1-1 0 0,1-1 1 0 0,-1 1-1 0 0,0-1 1 0 0,1 1-1 0 0,-1-1 0 0 0,1 1 1 0 0,-1-1-1 0 0,1 0 1 0 0,-1 1-1 0 0,0-1 1 0 0,1 0-1 0 0,-1 1 0 0 0,1-1 1 0 0,-1 0-1 0 0,1 0 1 0 0,0 1-1 0 0,-1-1 1 0 0,1 0-1 0 0,-1 0 0 0 0,1 0 1 0 0,-1 0-1 0 0,1 0 1 0 0,0 0-1 0 0,0 0 1 0 0,11-1-70 0 0,34-16 72 0 0,-39 15 4 0 0,0 0 0 0 0,0-1 0 0 0,0 0 0 0 0,0 0 0 0 0,-1-1 0 0 0,1 0 1 0 0,-1 0-1 0 0,0 0 0 0 0,0-1 0 0 0,-1 0 0 0 0,1 0 0 0 0,-1 0 1 0 0,0-1-1 0 0,0 0 0 0 0,-1 0 0 0 0,0 0 0 0 0,6-11 0 0 0,-6 8 18 0 0,0 0-1 0 0,0 0 0 0 0,-1 0 1 0 0,-1-1-1 0 0,3-16 0 0 0,-1 6 6 0 0,-2 13-4 0 0,0 0 1 0 0,-1 0 0 0 0,-1 0 0 0 0,1 0 0 0 0,-1-1-1 0 0,0 1 1 0 0,0 0 0 0 0,-1 0 0 0 0,0 0-1 0 0,-3-9 1 0 0,0 9 30 0 0,3 7-49 0 0,0 0 0 0 0,0-1 1 0 0,0 1-1 0 0,0 0 0 0 0,0-1 1 0 0,0 1-1 0 0,0 0 1 0 0,0 0-1 0 0,0 0 0 0 0,0 0 1 0 0,0 0-1 0 0,0 0 0 0 0,0 0 1 0 0,0 0-1 0 0,0 1 0 0 0,0-1 1 0 0,0 0-1 0 0,0 0 1 0 0,1 1-1 0 0,-1-1 0 0 0,-2 2 1 0 0,-18 13 70 0 0,18-13-73 0 0,-13 12-3 0 0,0 2 1 0 0,0 0-1 0 0,2 0 1 0 0,-19 28-1 0 0,8-6-51 0 0,-23 51-1 0 0,22-36 66 0 0,25-52 124 0 0,2-2-135 0 0,-1 0 1 0 0,0 1-1 0 0,1-1 1 0 0,-1 0-1 0 0,1 0 1 0 0,-1 1-1 0 0,0-1 1 0 0,0 0-1 0 0,1 0 1 0 0,-1 0-1 0 0,0 0 1 0 0,0 1-1 0 0,0-1 0 0 0,0 0 1 0 0,0 0-1 0 0,0 0 1 0 0,0-1-1 0 0,0-6-1 0 0,3-3 10 0 0,0-1 1 0 0,-1 0 0 0 0,-1 1 0 0 0,1-20 0 0 0,-4 31-13 0 0,-2 8 0 0 0,-2 7 0 0 0,0 5 0 0 0,5-13 0 0 0,1-9 5 0 0,13-35 39 0 0,-2-1 1 0 0,10-58-1 0 0,-21 84-8 0 0,0 9-35 0 0,0 0-1 0 0,1-1 1 0 0,-1 1-1 0 0,1-1 1 0 0,-1 1-1 0 0,1 0 0 0 0,0 0 1 0 0,0-1-1 0 0,1 1 1 0 0,-1 0-1 0 0,2-3 1 0 0,-3 16-72 0 0,-1 22 18 0 0,1-21 53 0 0,0 0 0 0 0,-4 21 0 0 0,3-14-67 0 0,2-19 67 0 0,0 1 0 0 0,0-1-1 0 0,0 1 1 0 0,0-1 0 0 0,-1 1 0 0 0,1-1 0 0 0,0 1 0 0 0,0-1 0 0 0,0 0 0 0 0,-1 1-1 0 0,1-1 1 0 0,0 0 0 0 0,-1 0 0 0 0,1 0 0 0 0,-1 1 0 0 0,1-1 0 0 0,-1 0-1 0 0,1 0 1 0 0,0-2 0 0 0,4-22 20 0 0,2-9 3 0 0,-7 32-22 0 0,1 0 0 0 0,0 0-1 0 0,0 0 1 0 0,0 0 0 0 0,0 0 0 0 0,0 0-1 0 0,0 0 1 0 0,1 1 0 0 0,-1-1 0 0 0,0 0-1 0 0,1 1 1 0 0,0-1 0 0 0,1-1 0 0 0,77-44-1 0 0,-68 40 0 0 0,-12 7 0 0 0,1 0 0 0 0,-1 0 0 0 0,0 0 0 0 0,1 0 0 0 0,-1-1 0 0 0,0 1 0 0 0,0 0 0 0 0,1 0 0 0 0,-1 0 0 0 0,0 0 0 0 0,1 0 0 0 0,-1 0 0 0 0,0 0 0 0 0,1 1 0 0 0,-1-1 0 0 0,0 0 0 0 0,1 0 0 0 0,-1 0 0 0 0,0 0 0 0 0,1 0 0 0 0,-1 0 0 0 0,0 1 0 0 0,0-1 0 0 0,1 0 0 0 0,-1 0 0 0 0,0 0 0 0 0,1 1 0 0 0,-1-1 0 0 0,0 0 0 0 0,1 4 0 0 0,0-1 0 0 0,-1-1 0 0 0,1 1 0 0 0,-1 0 0 0 0,0 0 0 0 0,0 0 0 0 0,0-1 0 0 0,0 1 0 0 0,-1 0 0 0 0,1 0 0 0 0,-1 0 0 0 0,-1 4 0 0 0,0-1 0 0 0,1-2-6 0 0,0 0 0 0 0,-1-1 0 0 0,0 1 0 0 0,1-1 0 0 0,-1 1 0 0 0,-1-1 0 0 0,1 1 0 0 0,0-1 1 0 0,-1 0-1 0 0,0 0 0 0 0,1-1 0 0 0,-5 5 0 0 0,-14 14-45 0 0,8-6 19 0 0,1 1 0 0 0,1 0 0 0 0,-18 33 0 0 0,26-42 33 0 0,-1-1 0 0 0,1 0 0 0 0,-7 7 1 0 0,-8 14-61 0 0,19-28 108 0 0,16-39 124 0 0,-14 35-175 0 0,-1 0 1 0 0,1 0-1 0 0,0 0 0 0 0,0 1 1 0 0,1-1-1 0 0,-1 1 0 0 0,1 0 1 0 0,0 0-1 0 0,8-5 1 0 0,-4 4 1 0 0,-1 0 0 0 0,1 0 0 0 0,-1-1 0 0 0,0 1 0 0 0,0-2 0 0 0,-1 1 0 0 0,10-12 0 0 0,-11 10 0 0 0,-1 1 0 0 0,1 1 0 0 0,0-1 0 0 0,0 1 0 0 0,0 0 0 0 0,1 0 0 0 0,0 1 0 0 0,0-1 0 0 0,9-5 0 0 0,-14 11 0 0 0,-1 0 0 0 0,1 0 0 0 0,-1 0 0 0 0,1 0 0 0 0,0-1 0 0 0,-1 1 0 0 0,1 0 0 0 0,-1 0 0 0 0,1 0 0 0 0,0 0 0 0 0,-1 0 0 0 0,1 0 0 0 0,0 1 0 0 0,-1-1 0 0 0,1 0 0 0 0,-1 0 0 0 0,1 0 0 0 0,0 0 0 0 0,-1 1 0 0 0,1-1 0 0 0,-1 0 0 0 0,1 1 0 0 0,-1-1 0 0 0,1 0 0 0 0,-1 1 0 0 0,1-1 0 0 0,-1 1 0 0 0,1-1 0 0 0,-1 1 0 0 0,0-1 0 0 0,1 1 0 0 0,-1-1 0 0 0,0 1 0 0 0,1-1 0 0 0,-1 1 0 0 0,0-1 0 0 0,0 1 0 0 0,1 0 0 0 0,10 31 0 0 0,-9-23 0 0 0,2 6-40 0 0,0 0 1 0 0,-1 1 0 0 0,-1-1 0 0 0,0 1 0 0 0,-1 17 0 0 0,-1-30 34 0 0,-3 57-114 0 0,2-53 116 0 0,0 1 0 0 0,-1-1 0 0 0,0 0 0 0 0,0 0 1 0 0,-7 13-1 0 0,8-17 7 0 0,-1 0 0 0 0,0-1 0 0 0,0 1 0 0 0,0-1 1 0 0,0 1-1 0 0,0-1 0 0 0,-1 0 0 0 0,1 0 0 0 0,-1 0 1 0 0,1 0-1 0 0,-1 0 0 0 0,0 0 0 0 0,0-1 1 0 0,-5 3-1 0 0,-3 0-4 0 0,0-1 0 0 0,-20 4 1 0 0,9-3 9 0 0,14-2 2 0 0,1 0 0 0 0,0 0-1 0 0,-1 0 1 0 0,1 1 0 0 0,0 0 0 0 0,0 0-1 0 0,0 1 1 0 0,1 0 0 0 0,-8 5 0 0 0,0 1-53 0 0,10-7 38 0 0,0-1 1 0 0,1 0-1 0 0,-1 1 1 0 0,-4 4-1 0 0,8-6 35 0 0,11-11-74 0 0,3-17 95 0 0,-14 26-50 0 0,2-4 0 0 0,-3-5 76 0 0,-14 16-41 0 0,9-1-47 0 0,1 0 0 0 0,0 0 0 0 0,0 0 0 0 0,1 1 0 0 0,0-1 0 0 0,0 1 0 0 0,0 0 0 0 0,-5 11 1 0 0,9-17 8 0 0,0 0 0 0 0,0 0 0 0 0,0 0 0 0 0,0 0 0 0 0,-1 1 0 0 0,1-1 0 0 0,0 0 0 0 0,0 0 0 0 0,0 0 0 0 0,0 0 0 0 0,0 1 0 0 0,0-1 0 0 0,0 0 0 0 0,0 0 0 0 0,0 0 0 0 0,0 0 0 0 0,0 1 0 0 0,0-1 0 0 0,0 0 0 0 0,0 0 0 0 0,0 0 0 0 0,0 0 0 0 0,0 1 0 0 0,0-1 0 0 0,0 0 0 0 0,0 0 0 0 0,0 0 0 0 0,0 0 0 0 0,1 0 0 0 0,-1 1 0 0 0,0-1 0 0 0,0 0 0 0 0,0 0 0 0 0,0 0 0 0 0,0 0 0 0 0,0 0 0 0 0,0 0 0 0 0,1 1 0 0 0,-1-1 0 0 0,0 0 0 0 0,0 0 0 0 0,0 0 0 0 0,0 0 0 0 0,0 0 0 0 0,1 0 0 0 0,-1 0 0 0 0,0 0 0 0 0,0 0 0 0 0,10 1 0 0 0,-7-1 0 0 0,-1 1-2 0 0,-1 0 0 0 0,1 0 1 0 0,-1 0-1 0 0,0 0 0 0 0,1 1 0 0 0,-1-1 1 0 0,0 0-1 0 0,1 1 0 0 0,-1-1 1 0 0,0 1-1 0 0,0-1 0 0 0,0 1 1 0 0,-1-1-1 0 0,1 1 0 0 0,0 0 1 0 0,0-1-1 0 0,-1 1 0 0 0,1 2 1 0 0,1 4-11 0 0,-1 0 1 0 0,-1 0 0 0 0,1 8-1 0 0,0 2 26 0 0,0 8-14 0 0,-1-17 0 0 0,1 0 0 0 0,0 0 0 0 0,2 9 0 0 0,-3-18 1 0 0,-1 0 0 0 0,1 0 1 0 0,0 1-1 0 0,0-1 0 0 0,0 0 1 0 0,0 0-1 0 0,0 0 1 0 0,0 0-1 0 0,0 1 0 0 0,0-1 1 0 0,0 0-1 0 0,1 0 0 0 0,-1 0 1 0 0,0 0-1 0 0,0 1 0 0 0,0-1 1 0 0,0 0-1 0 0,0 0 1 0 0,0 0-1 0 0,0 0 0 0 0,0 0 1 0 0,0 1-1 0 0,0-1 0 0 0,1 0 1 0 0,-1 0-1 0 0,0 0 1 0 0,0 0-1 0 0,0 0 0 0 0,0 0 1 0 0,0 0-1 0 0,0 0 0 0 0,1 1 1 0 0,-1-1-1 0 0,0 0 1 0 0,0 0-1 0 0,0 0 0 0 0,0 0 1 0 0,1 0-1 0 0,-1 0 0 0 0,0 0 1 0 0,0 0-1 0 0,0 0 1 0 0,0 0-1 0 0,1 0 0 0 0,-1 0 1 0 0,0 0-1 0 0,0 0 0 0 0,0 0 1 0 0,0 0-1 0 0,1 0 0 0 0,-1 0 1 0 0,0 0-1 0 0,0-1 1 0 0,0 1-1 0 0,0 0 0 0 0,1 0 1 0 0,3-5 53 0 0,-2 1-37 0 0,0 0-1 0 0,0-1 1 0 0,0 0-1 0 0,0 1 1 0 0,-1-1 0 0 0,0 0-1 0 0,0 0 1 0 0,0 0 0 0 0,0-6-1 0 0,3-12 51 0 0,1 0-11 0 0,-4 13-34 0 0,2-1-1 0 0,-1 1 0 0 0,2 0 1 0 0,4-11-1 0 0,-5 13 14 0 0,-3 7-35 0 0,0 1-1 0 0,0-1 1 0 0,0 1 0 0 0,1-1-1 0 0,-1 0 1 0 0,0 1-1 0 0,1-1 1 0 0,-1 1 0 0 0,0-1-1 0 0,1 0 1 0 0,-1 1 0 0 0,1-1-1 0 0,-1 1 1 0 0,1 0-1 0 0,-1-1 1 0 0,1 1 0 0 0,-1-1-1 0 0,1 1 1 0 0,0 0 0 0 0,-1-1-1 0 0,1 1 1 0 0,-1 0-1 0 0,1 0 1 0 0,0-1 0 0 0,-1 1-1 0 0,1 0 1 0 0,1 0 0 0 0,33-9-1 0 0,22-7 0 0 0,-38 8-19 0 0,0-1 1 0 0,-1 0 0 0 0,25-18-1 0 0,-37 22 23 0 0,1-1 0 0 0,-1 1 0 0 0,-1-1 0 0 0,1 0 0 0 0,-1 0-1 0 0,0-1 1 0 0,0 0 0 0 0,-1 0 0 0 0,4-8 0 0 0,-4 9 7 0 0,-1 3-31 0 0,-2 2-76 0 0,-1 18 228 0 0,7 26-307 0 0,-6-42 120 0 0,1 2 34 0 0,-2-3 21 0 0,1 0 1 0 0,-1 1-1 0 0,1-1 0 0 0,-1 0 1 0 0,1 1-1 0 0,-1-1 0 0 0,1 0 1 0 0,-1 0-1 0 0,1 0 0 0 0,-1 0 1 0 0,1 1-1 0 0,-1-1 0 0 0,1 0 1 0 0,0 0-1 0 0,-1 0 1 0 0,1 0-1 0 0,-1 0 0 0 0,1 0 1 0 0,-1 0-1 0 0,1-1 0 0 0,-1 1 1 0 0,1 0-1 0 0,0 0 0 0 0,-1 0 1 0 0,1 0-1 0 0,-1-1 0 0 0,1 1 1 0 0,-1 0-1 0 0,1-1 1 0 0,4-8 0 0 0,-4 7-9 0 0,0 0 1 0 0,0-1 0 0 0,0 1 0 0 0,1 0-1 0 0,-1 0 1 0 0,0 0 0 0 0,1 1 0 0 0,2-4 0 0 0,0 5 7 0 0,3 2 10 0 0,-4-1 22 0 0,-1-2-53 0 0,-2 0 22 0 0,0 1 1 0 0,0 0-1 0 0,1-1 1 0 0,-1 1 0 0 0,1 0 0 0 0,-1-1-1 0 0,0 1 1 0 0,0 0 0 0 0,1-1 0 0 0,-1 1-1 0 0,0-1 1 0 0,0 1 0 0 0,1 0 0 0 0,-1-1-1 0 0,0 1 1 0 0,0-1 0 0 0,0 1-1 0 0,0-1 1 0 0,0 1 0 0 0,0-1 0 0 0,0 1-1 0 0,0-1 1 0 0,0 0 0 0 0,-1-6-51 0 0,1 6 116 0 0,0 0 29 0 0,0 1-96 0 0,0 0 0 0 0,0 0 1 0 0,0 0-1 0 0,0 0 1 0 0,0 0-1 0 0,0 0 1 0 0,0 0-1 0 0,0 0 1 0 0,0 0-1 0 0,0 0 0 0 0,0 0 1 0 0,0 0-1 0 0,0 0 1 0 0,-1 0-1 0 0,1 0 1 0 0,0 0-1 0 0,0 0 1 0 0,0 0-1 0 0,0 0 0 0 0,0 0 1 0 0,0 0-1 0 0,0 0 1 0 0,0 0-1 0 0,0 0 1 0 0,0 0-1 0 0,0 0 1 0 0,0 0-1 0 0,0 0 0 0 0,0 0 1 0 0,-1 0-1 0 0,1 0 1 0 0,0 0-1 0 0,0 0 1 0 0,0 0-1 0 0,0 0 1 0 0,0 0-1 0 0,0 0 0 0 0,0-1 1 0 0,-2 9-18 0 0,2-5 16 0 0,0 3-15 0 0,0 0 0 0 0,0 0 0 0 0,1 0 0 0 0,0 0 0 0 0,0 0 0 0 0,0 0 0 0 0,1 0 0 0 0,3 7 1 0 0,-5-10 25 0 0,0-2 172 0 0,0-9 36 0 0,0-17 270 0 0,0 22-486 0 0,-1 0 0 0 0,1 1-1 0 0,-1-1 1 0 0,0 0 0 0 0,0 1-1 0 0,-1-1 1 0 0,1 1 0 0 0,0-1 0 0 0,-1 1-1 0 0,1 0 1 0 0,-1-1 0 0 0,0 1-1 0 0,0 0 1 0 0,0 0 0 0 0,-2-2-1 0 0,-6-6 2 0 0,10 9-7 0 0,-1 0 0 0 0,1 1 1 0 0,-1-1-1 0 0,1 0 1 0 0,-1 1-1 0 0,1-1 1 0 0,-1 1-1 0 0,0-1 1 0 0,0 1-1 0 0,1-1 1 0 0,-1 1-1 0 0,0-1 1 0 0,0 1-1 0 0,1-1 1 0 0,-1 1-1 0 0,0 0 1 0 0,0 0-1 0 0,0-1 1 0 0,0 1-1 0 0,0 0 1 0 0,1 0-1 0 0,-1 0 1 0 0,0 0-1 0 0,0 0 1 0 0,0 0-1 0 0,0 0 1 0 0,0 0-1 0 0,0 1 1 0 0,1-1-1 0 0,-3 1 1 0 0,0-1-22 0 0,-3 2 10 0 0,0 0-1 0 0,0 0 1 0 0,0 1-1 0 0,0-1 1 0 0,1 1-1 0 0,-1 0 1 0 0,1 1-1 0 0,0-1 1 0 0,0 1-1 0 0,-6 6 1 0 0,-16 10-47 0 0,4-1 35 0 0,19-15 44 0 0,0 0 0 0 0,-1 0 0 0 0,0-1 0 0 0,1 0 0 0 0,-1 0 0 0 0,0 0 1 0 0,0 0-1 0 0,-8 2 0 0 0,-18 4 141 0 0,-47 15-77 0 0,70-22-172 0 0,-1 1-127 0 0,9-2 214 0 0,0-1 0 0 0,0 0 0 0 0,-1 1 0 0 0,1-1 0 0 0,0 0 0 0 0,0 0 0 0 0,0 1 0 0 0,0-1 0 0 0,0 0 0 0 0,0 1 0 0 0,0-1 0 0 0,0 0 0 0 0,0 1 0 0 0,0-1 0 0 0,0 0 0 0 0,0 1 0 0 0,0-1 0 0 0,0 0 0 0 0,1 1 0 0 0,-1-1 0 0 0,0 0 0 0 0,0 0 0 0 0,0 1 0 0 0,0-1 0 0 0,0 0 0 0 0,1 0 0 0 0,-1 1 0 0 0,0-1 0 0 0,0 0 1 0 0,1 1-1 0 0,2 3-5 0 0,-3-3 7 0 0,0 0 0 0 0,1-1 0 0 0,-1 1 0 0 0,1 0 0 0 0,-1-1 0 0 0,1 1 0 0 0,-1 0 0 0 0,1-1 0 0 0,-1 1 0 0 0,1-1 0 0 0,0 1 0 0 0,-1-1 0 0 0,1 1 0 0 0,0-1 0 0 0,-1 1 0 0 0,1-1 0 0 0,0 0 0 0 0,0 1 0 0 0,-1-1 0 0 0,1 0 0 0 0,1 0 1 0 0,17 3 122 0 0,0-1 1 0 0,25 0 0 0 0,-33-3-151 0 0,-1-1 1 0 0,1 0-1 0 0,0 0 0 0 0,0-1 1 0 0,-1 0-1 0 0,1-1 1 0 0,-1 0-1 0 0,14-9 1 0 0,2-8-6 0 0,-25 20 125 0 0,-14-2 194 0 0,-8 5-357 0 0,-39 7 0 0 0,10-1 26 0 0,-11 0 110 0 0,24-2-56 0 0,-51 0 0 0 0,69-3 45 0 0,12-2-30 0 0,33 6 37 0 0,-11-6-60 0 0,-11-1 0 0 0,-1 1 0 0 0,1-1 0 0 0,-1 0 0 0 0,1 0 0 0 0,5-2 0 0 0,23-4 0 0 0,34-3 0 0 0,-55 8 0 0 0,0-1 0 0 0,-1-1 0 0 0,1 0 0 0 0,-1 0 0 0 0,12-6 0 0 0,-10 4 0 0 0,5-1 0 0 0,-10 4 0 0 0,-1 0 0 0 0,1-1 0 0 0,-1 0 0 0 0,0 0 0 0 0,0 0 0 0 0,0 0 0 0 0,0-1 0 0 0,-1 0 0 0 0,1-1 0 0 0,5-5 0 0 0,-1-2-5 0 0,27-36 109 0 0,-33 43-100 0 0,-1 0-1 0 0,0 0 1 0 0,-1 0-1 0 0,1-1 1 0 0,-1 1-1 0 0,0-1 1 0 0,2-11 0 0 0,-2 5 40 0 0,1 1 1 0 0,7-19 0 0 0,-9 29-33 0 0,0-4 12 0 0,-1 4 4 0 0,-9 2-90 0 0,8-1 61 0 0,0 1 0 0 0,0 0 1 0 0,0 0-1 0 0,-1-1 1 0 0,1 1-1 0 0,0 0 1 0 0,0 0-1 0 0,0 0 1 0 0,0 0-1 0 0,0 0 0 0 0,0 1 1 0 0,1-1-1 0 0,-1 0 1 0 0,0 0-1 0 0,1 0 1 0 0,-1 1-1 0 0,0-1 1 0 0,1 0-1 0 0,0 1 1 0 0,-1-1-1 0 0,1 1 0 0 0,0-1 1 0 0,-1 0-1 0 0,1 1 1 0 0,0-1-1 0 0,0 1 1 0 0,0-1-1 0 0,1 1 1 0 0,-1-1-1 0 0,0 2 1 0 0,1 2-6 0 0,0 0 0 0 0,0 0 0 0 0,1 0 0 0 0,-1 0 0 0 0,1 0 0 0 0,0 0 0 0 0,3 5 1 0 0,-2-5 5 0 0,13 16 0 0 0,-12-18 0 0 0,-1-2 10 0 0,-3-1 45 0 0,1 0 4 0 0,2-1-47 0 0,-3 0-13 0 0,0 1 0 0 0,0 0 1 0 0,0 0-1 0 0,0 0 1 0 0,0 0-1 0 0,1 0 1 0 0,-1-1-1 0 0,0 1 1 0 0,0 0-1 0 0,0 0 1 0 0,0 0-1 0 0,0 0 1 0 0,1 0-1 0 0,-1 0 1 0 0,0 0-1 0 0,0 0 1 0 0,0 0-1 0 0,0 0 1 0 0,1 0-1 0 0,-1-1 1 0 0,0 1-1 0 0,0 0 1 0 0,0 0-1 0 0,0 0 0 0 0,1 0 1 0 0,-1 0-1 0 0,0 0 1 0 0,0 0-1 0 0,0 0 1 0 0,0 1-1 0 0,1-1 1 0 0,-1 0-1 0 0,0 0 1 0 0,0 0-1 0 0,0 0 1 0 0,0 0-1 0 0,1 0 1 0 0,-1 0-1 0 0,0 0 1 0 0,1 8-35 0 0,-4 8 19 0 0,-7 47-48 0 0,9-55 147 0 0,4-13-2 0 0,4-11 34 0 0,-5 5-58 0 0,6-54 160 0 0,-8 59-212 0 0,0 0 0 0 0,0 0 1 0 0,0 0-1 0 0,-1 0 0 0 0,0 0 0 0 0,0 0 0 0 0,0 1 0 0 0,-4-9 0 0 0,5 8-4 0 0,0 5-1 0 0,0 1 0 0 0,0-1 0 0 0,0 1 1 0 0,0 0-1 0 0,0-1 0 0 0,0 1 1 0 0,0-1-1 0 0,0 1 0 0 0,0 0 1 0 0,0-1-1 0 0,0 1 0 0 0,-1-1 0 0 0,1 1 1 0 0,0 0-1 0 0,0-1 0 0 0,0 1 1 0 0,0 0-1 0 0,-1-1 0 0 0,1 1 1 0 0,0 0-1 0 0,0-1 0 0 0,-1 1 1 0 0,1 0-1 0 0,0-1 0 0 0,-1 1 0 0 0,1 0 1 0 0,0 0-1 0 0,-1-1 0 0 0,1 1 1 0 0,0 0-1 0 0,-1 0 0 0 0,1 0 1 0 0,-1 0-1 0 0,0-1 0 0 0,1 1 2 0 0,0 0 0 0 0,0 0 0 0 0,0 0 1 0 0,-1 0-1 0 0,1 0 0 0 0,0 0 0 0 0,0 0 0 0 0,0 0 0 0 0,-1 0 0 0 0,1 0 0 0 0,0 0 0 0 0,0 0 0 0 0,0 0 0 0 0,-1 0 0 0 0,1 0 1 0 0,0 0-1 0 0,0 0 0 0 0,-1 0 0 0 0,1 0 0 0 0,0 0 0 0 0,0 0 0 0 0,0 0 0 0 0,-1 0 0 0 0,1 0 0 0 0,0 0 0 0 0,0 1 1 0 0,0-1-1 0 0,-1 0 0 0 0,1 0 0 0 0,0 0 0 0 0,0 0 0 0 0,0 0 0 0 0,0 1 0 0 0,0-1 0 0 0,-1 0 0 0 0,1 0 0 0 0,0 0 0 0 0,0 1 1 0 0,0-1-1 0 0,0 0 0 0 0,0 0 0 0 0,0 0 0 0 0,0 1 0 0 0,0-1 0 0 0,0 0 0 0 0,0 0 0 0 0,0 1 0 0 0,-1 10 15 0 0,1-10-33 0 0,-1 3-32 0 0,-1 2 18 0 0,1 0-1 0 0,0 0 0 0 0,0 0 1 0 0,1 0-1 0 0,0 6 0 0 0,-3-3 31 0 0,0-3 0 0 0,3-6 0 0 0,0 0 0 0 0,0 1 0 0 0,-1-1 0 0 0,1 0 0 0 0,0 1 0 0 0,0-1 0 0 0,-1 0 0 0 0,1 0 0 0 0,0 1 0 0 0,-1-1 0 0 0,1 0 0 0 0,0 0 0 0 0,-1 0 0 0 0,1 1 0 0 0,0-1 0 0 0,-1 0 0 0 0,1 0 0 0 0,0 0 0 0 0,-1 0 0 0 0,1 0 0 0 0,-1 0 0 0 0,1 0 0 0 0,0 0 0 0 0,-1 0 0 0 0,1 0 0 0 0,0 0 0 0 0,-1 0 0 0 0,1 0 0 0 0,-1 0 0 0 0,-17 4 39 0 0,14-3-33 0 0,0 0-1 0 0,0 0 1 0 0,0-1-1 0 0,0 1 1 0 0,-4-1-1 0 0,-2 1 16 0 0,0 0 0 0 0,1 0-1 0 0,-1 0 1 0 0,0 1-1 0 0,1 1 1 0 0,-16 5-1 0 0,5-1-20 0 0,-2-1 0 0 0,-31 5 0 0 0,29-7 0 0 0,-38 12 0 0 0,53-13 0 0 0,1-2 0 0 0,-2-1 0 0 0,-1 0 0 0 0,4 0-10 0 0,5 0-45 0 0,4 1-41 0 0,12 5 57 0 0,9-2 39 0 0,-20-4 0 0 0,-3 0 0 0 0,1 0 0 0 0,-1 1 0 0 0,1-1 0 0 0,-1 0 0 0 0,1 0 0 0 0,-1 0 0 0 0,1 0 0 0 0,-1 0 0 0 0,0 0 0 0 0,1 0 0 0 0,-1 1 0 0 0,1-1 0 0 0,-1 0 0 0 0,0 0 0 0 0,1 1 0 0 0,-1-1 0 0 0,0 0 0 0 0,1 0 0 0 0,-1 1 0 0 0,0-1 0 0 0,0 0 0 0 0,1 1 0 0 0,-1-1 0 0 0,0 1 0 0 0,0-1 0 0 0,1 0 0 0 0,-1 1 0 0 0,0-1 0 0 0,0 1 0 0 0,0-1 0 0 0,0 0 0 0 0,0 1 0 0 0,1 0 0 0 0,-2 5 0 0 0,1-6 3 0 0,0 1-1 0 0,-1-1 0 0 0,1 1 0 0 0,0-1 0 0 0,0 1 0 0 0,-1-1 0 0 0,1 1 0 0 0,0-1 0 0 0,-1 1 0 0 0,1-1 0 0 0,-1 1 1 0 0,1-1-1 0 0,-1 0 0 0 0,1 1 0 0 0,-1-1 0 0 0,1 0 0 0 0,-1 1 0 0 0,1-1 0 0 0,-2 0 0 0 0,0 1 10 0 0,1 0-11 0 0,0 0-1 0 0,0 0 1 0 0,0 0 0 0 0,0 0-1 0 0,0-1 1 0 0,0 1 0 0 0,0 0-1 0 0,-1-1 1 0 0,1 1 0 0 0,0-1 0 0 0,-1 1-1 0 0,1-1 1 0 0,-2 1 0 0 0,0-1-1 0 0,-6 2 4 0 0,3-2-1 0 0,-2-2 65 0 0,7 2-61 0 0,0 0 1 0 0,0 0-1 0 0,-1 0 0 0 0,1 0 0 0 0,0-1 0 0 0,0 1 0 0 0,0 0 0 0 0,0-1 1 0 0,0 1-1 0 0,0-1 0 0 0,0 1 0 0 0,0-1 0 0 0,0 1 0 0 0,0-1 1 0 0,1 0-1 0 0,-1 1 0 0 0,0-1 0 0 0,0 0 0 0 0,1 0 0 0 0,-2-1 1 0 0,-10-11 196 0 0,11 11-50 0 0,0-3-5 0 0,0 9-12 0 0,-1 11-148 0 0,2-9-1 0 0,0-4 37 0 0,-1 0 1 0 0,1 0-1 0 0,0 0 1 0 0,0 0-1 0 0,0 0 1 0 0,0 0-1 0 0,1 0 1 0 0,-1 0-1 0 0,1 0 0 0 0,-1 0 1 0 0,2 3-1 0 0,-1-5 71 0 0,2 0-333 0 0,6-1 426 0 0,29-77 81 0 0,-38 77-269 0 0,6-6-84 0 0,-5 6 9 0 0,-1 2 19 0 0,0 1 23 0 0,1-2-77 0 0,5-3-33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4:18:13.301"/>
    </inkml:context>
    <inkml:brush xml:id="br0">
      <inkml:brushProperty name="width" value="0.05" units="cm"/>
      <inkml:brushProperty name="height" value="0.05" units="cm"/>
      <inkml:brushProperty name="color" value="#FFFFFF"/>
    </inkml:brush>
  </inkml:definitions>
  <inkml:trace contextRef="#ctx0" brushRef="#br0">84 15 7488 0 0,'0'0'568'0'0,"0"0"-395"0"0,-3 0 1190 0 0,1 0-1210 0 0,-6-2-133 0 0,-8-5 253 0 0,14 6 82 0 0,2 1-325 0 0,0 0 0 0 0,0-1 1 0 0,0 1-1 0 0,0 0 0 0 0,0-1 0 0 0,0 1 0 0 0,-1 0 0 0 0,1 0 1 0 0,0 0-1 0 0,0-1 0 0 0,0 1 0 0 0,0 0 0 0 0,-1 0 0 0 0,1 0 1 0 0,0-1-1 0 0,0 1 0 0 0,-1 0 0 0 0,1 0 0 0 0,0 0 1 0 0,0 0-1 0 0,-1 0 0 0 0,1-1 0 0 0,0 1 0 0 0,0 0 0 0 0,-1 0 1 0 0,1 0-1 0 0,0 0 0 0 0,-1 0 0 0 0,1 0 0 0 0,0 0 0 0 0,0 0 1 0 0,-1 0-1 0 0,1 0 0 0 0,-15 1 926 0 0,10 0-941 0 0,4-1-2 0 0,0 0-1 0 0,0 0 0 0 0,-1 0 0 0 0,1 0 0 0 0,0 1 1 0 0,0-1-1 0 0,0 0 0 0 0,0 1 0 0 0,0-1 1 0 0,0 1-1 0 0,0-1 0 0 0,0 1 0 0 0,0-1 0 0 0,0 1 1 0 0,1 0-1 0 0,-1 0 0 0 0,0-1 0 0 0,0 1 1 0 0,0 0-1 0 0,1 0 0 0 0,-1 0 0 0 0,0 0 1 0 0,1 0-1 0 0,-1 0 0 0 0,1 0 0 0 0,-1 0 0 0 0,1 0 1 0 0,0 0-1 0 0,-1 0 0 0 0,1 0 0 0 0,0 0 1 0 0,0 0-1 0 0,0 0 0 0 0,0 2 0 0 0,0-3-11 0 0,0 0-1 0 0,0 1 1 0 0,0-1 0 0 0,0 1-1 0 0,0-1 1 0 0,0 0-1 0 0,0 1 1 0 0,0-1 0 0 0,0 1-1 0 0,1-1 1 0 0,-1 0-1 0 0,0 1 1 0 0,0-1 0 0 0,0 0-1 0 0,1 1 1 0 0,-1-1-1 0 0,0 0 1 0 0,1 0 0 0 0,-1 1-1 0 0,0-1 1 0 0,0 0-1 0 0,1 0 1 0 0,-1 1-1 0 0,0-1 1 0 0,1 0 0 0 0,-1 0-1 0 0,1 0 1 0 0,14 2 16 0 0,12-5 2 0 0,-26 2-18 0 0,12-1 38 0 0,-7 1 2 0 0,0 0 1 0 0,-1 0-1 0 0,1-1 1 0 0,-1 0-1 0 0,11-4 1 0 0,-6 2-19 0 0,2-2 28 0 0,-11 6-43 0 0,0-1 0 0 0,0 1 0 0 0,0-1 0 0 0,0 1 1 0 0,0 0-1 0 0,0-1 0 0 0,0 1 0 0 0,0 0 0 0 0,0 0 0 0 0,1 0 0 0 0,0 0 0 0 0,2 0 19 0 0,14-2 46 0 0,5 1 216 0 0,-22 0-194 0 0,-2 1 6 0 0,-15 0 111 0 0,11 0-98 0 0,-1 0 0 0 0,1 1 0 0 0,-1 0 0 0 0,1 0 0 0 0,-1 0 1 0 0,1 1-1 0 0,0 0 0 0 0,-9 3 0 0 0,1 3 167 0 0,-23 15 0 0 0,24-14-152 0 0,-4 1-391 0 0,8-5 374 0 0,0 0 0 0 0,-12 11 0 0 0,19-15-198 0 0,6-1-210 0 0,1-1 266 0 0,-1 0 0 0 0,1 0 1 0 0,-1-1-1 0 0,0 0 0 0 0,9-3 1 0 0,-9 2 19 0 0,-2 1 38 0 0,1 0 1 0 0,-1 1 0 0 0,0-1 0 0 0,0 1 0 0 0,1 0 0 0 0,4-1 0 0 0,4-1 355 0 0,-4 2-489 0 0,0-1 0 0 0,0 1 0 0 0,0-1 0 0 0,8-3 0 0 0,8-2-770 0 0,5 0-2700 0 0,-5 1-1138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4:18:21.473"/>
    </inkml:context>
    <inkml:brush xml:id="br0">
      <inkml:brushProperty name="width" value="0.05" units="cm"/>
      <inkml:brushProperty name="height" value="0.05" units="cm"/>
    </inkml:brush>
  </inkml:definitions>
  <inkml:trace contextRef="#ctx0" brushRef="#br0">1 1 5432 0 0,'0'0'4960'0'0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4:18:24.090"/>
    </inkml:context>
    <inkml:brush xml:id="br0">
      <inkml:brushProperty name="width" value="0.05" units="cm"/>
      <inkml:brushProperty name="height" value="0.05" units="cm"/>
    </inkml:brush>
  </inkml:definitions>
  <inkml:trace contextRef="#ctx0" brushRef="#br0">86 0 5008 0 0,'0'0'8824'0'0,"-1"6"-8760"0"0,-1-1-64 0 0,2-2 0 0 0,0 0 0 0 0,0 1 0 0 0,0 1-15 0 0,0-4-54 0 0,18-11 153 0 0,-13 6-84 0 0,-3-1 10 0 0,-1 4 594 0 0,-3 5-535 0 0,2-3-63 0 0,0 0-1 0 0,0-1 1 0 0,0 1 0 0 0,0 0 0 0 0,0-1-1 0 0,0 1 1 0 0,0 0 0 0 0,0-1 0 0 0,-1 1-1 0 0,1 0 1 0 0,0-1 0 0 0,-1 1 0 0 0,1 0-1 0 0,0-1 1 0 0,-1 1 0 0 0,1-1-1 0 0,-1 2 1 0 0,0-2 206 0 0,0 0-358 0 0,-2-4 158 0 0,-1-2-12 0 0,1 0 10 0 0,3 5 44 0 0,0 1-32 0 0,-1 0-14 0 0,1-1 0 0 0,0 1 1 0 0,0-1-1 0 0,-1 1 1 0 0,1-1-1 0 0,-1 1 1 0 0,1 0-1 0 0,0-1 0 0 0,-1 1 1 0 0,1 0-1 0 0,-1 0 1 0 0,1-1-1 0 0,0 1 0 0 0,-1 0 1 0 0,1 0-1 0 0,-1-1 1 0 0,1 1-1 0 0,-1 0 0 0 0,1 0 1 0 0,-1 0-1 0 0,1 0 1 0 0,-1 0-1 0 0,0 0 1 0 0,0 0-13 0 0,0 0 0 0 0,0-1 0 0 0,1 1 0 0 0,-1 0 0 0 0,0 0 0 0 0,0 1 0 0 0,1-1 1 0 0,-1 0-1 0 0,0 0 0 0 0,0 0 0 0 0,1 0 0 0 0,-1 1 0 0 0,0-1 0 0 0,1 0 1 0 0,-1 1-1 0 0,0-1 0 0 0,1 0 0 0 0,-1 1 0 0 0,0-1 0 0 0,1 1 0 0 0,-1 0 1 0 0,-10 10 267 0 0,11-10-213 0 0,-28 38 328 0 0,26-35-357 0 0,0-1 1 0 0,0 1-1 0 0,0 0 0 0 0,1-1 0 0 0,0 1 1 0 0,-1 0-1 0 0,1 0 0 0 0,1 0 0 0 0,-2 6 1 0 0,2-9 30 0 0,-2 1-53 0 0,1 0 1 0 0,0 0 0 0 0,0 0-1 0 0,0 0 1 0 0,1 0-1 0 0,-1 1 1 0 0,0-1 0 0 0,1 0-1 0 0,0 0 1 0 0,-1 0-1 0 0,1 1 1 0 0,0-1 0 0 0,0 0-1 0 0,0 0 1 0 0,0 1-1 0 0,1 2 1 0 0,0 5 0 0 0,3 54-1 0 0,-4 27 128 0 0,3-64-48 0 0,-3-26-81 0 0,0-1 0 0 0,1 0 1 0 0,-1 1-1 0 0,0-1 0 0 0,0 0 1 0 0,0 1-1 0 0,0-1 0 0 0,0 0 1 0 0,1 0-1 0 0,-1 1 1 0 0,0-1-1 0 0,0 0 0 0 0,1 0 1 0 0,-1 1-1 0 0,0-1 0 0 0,0 0 1 0 0,1 0-1 0 0,-1 0 1 0 0,0 1-1 0 0,1-1 0 0 0,-1 0 1 0 0,0 0-1 0 0,0 0 0 0 0,1 0 1 0 0,-1 0-1 0 0,0 0 0 0 0,1 0 1 0 0,-1 0-1 0 0,0 1 1 0 0,1-1-1 0 0,-1 0 0 0 0,1 0 1 0 0,-1-1-1 0 0,0 1 0 0 0,1 0 1 0 0,-1 0-1 0 0,1 0 1 0 0,0 0-126 0 0,11 0 258 0 0,-12 0-131 0 0,0 0 0 0 0,1 0 1 0 0,-1 0-1 0 0,0 0 0 0 0,0 0 0 0 0,0 0 0 0 0,0 0 0 0 0,1 0 0 0 0,-1-1 0 0 0,0 1 0 0 0,0 0 1 0 0,0 0-1 0 0,1 1 0 0 0,-1-1 0 0 0,0 0 0 0 0,0 0 0 0 0,0 0 0 0 0,1 0 0 0 0,-1 0 0 0 0,0 0 1 0 0,0 0-1 0 0,0 0 0 0 0,1 0 0 0 0,-1 0 0 0 0,0 0 0 0 0,0 0 0 0 0,0 1 0 0 0,0-1 0 0 0,1 0 1 0 0,-1 0-1 0 0,0 0 0 0 0,0 0 0 0 0,0 1 0 0 0,0-1 0 0 0,0 0 0 0 0,1 1 9 0 0,-1-1 0 0 0,0 1 0 0 0,1-1 0 0 0,-1 1 0 0 0,1-1 0 0 0,-1 1 0 0 0,0-1 0 0 0,1 0 0 0 0,-1 1 0 0 0,1-1 0 0 0,-1 1 0 0 0,1-1-1 0 0,-1 0 1 0 0,1 0 0 0 0,0 1 0 0 0,-1-1 0 0 0,1 0 0 0 0,-1 0 0 0 0,1 0 0 0 0,0 1 0 0 0,-1-1 0 0 0,1 0 0 0 0,0 0 0 0 0,0 0-5 0 0,0 0 0 0 0,0 0 0 0 0,0 0 1 0 0,0 0-1 0 0,0 0 0 0 0,0 0 0 0 0,0-1 0 0 0,0 1 1 0 0,0 0-1 0 0,0 0 0 0 0,0-1 0 0 0,0 1 0 0 0,0-1 0 0 0,0 1 1 0 0,1-1-1 0 0,4-5 47 0 0,-3 5-26 0 0,2-2 33 0 0,1 0 0 0 0,-1 0 0 0 0,10-7 0 0 0,-14 9-52 0 0,0 0 0 0 0,0-1 0 0 0,0 1 0 0 0,0 0-1 0 0,1 0 1 0 0,-1 1 0 0 0,0-1 0 0 0,1 0 0 0 0,-1 0 0 0 0,1 1-1 0 0,1-2 1 0 0,4-2 26 0 0,13-16 31 0 0,-16 14-43 0 0,-1-1 6 0 0,0 1 0 0 0,-1-1 0 0 0,3-13 1 0 0,1-2 40 0 0,-5 1-312 0 0,-1 14 84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4:18:25.426"/>
    </inkml:context>
    <inkml:brush xml:id="br0">
      <inkml:brushProperty name="width" value="0.05" units="cm"/>
      <inkml:brushProperty name="height" value="0.05" units="cm"/>
    </inkml:brush>
  </inkml:definitions>
  <inkml:trace contextRef="#ctx0" brushRef="#br0">0 81 6392 0 0,'0'0'10602'0'0,"17"-11"-9446"0"0,8-5-728 0 0,-24 15-424 0 0,0 1 1 0 0,0-1-1 0 0,0 1 0 0 0,-1 0 1 0 0,1-1-1 0 0,0 1 0 0 0,0 0 1 0 0,0-1-1 0 0,0 1 0 0 0,0 0 1 0 0,-1 0-1 0 0,1 0 0 0 0,0 0 1 0 0,0 0-1 0 0,0 0 0 0 0,0 0 0 0 0,0 0 1 0 0,0 0-1 0 0,1 1 0 0 0,-2-1-2 0 0,0 0-1 0 0,0 0 0 0 0,0 0 1 0 0,1 0-1 0 0,-1 0 0 0 0,0 0 1 0 0,0 0-1 0 0,1 0 0 0 0,-1 0 0 0 0,0 0 1 0 0,0 0-1 0 0,1 0 0 0 0,-1 0 1 0 0,0 0-1 0 0,0 0 0 0 0,0 0 1 0 0,1 0-1 0 0,-1 0 0 0 0,0 0 0 0 0,0 0 1 0 0,1-1-1 0 0,-1 1 0 0 0,0 0 1 0 0,0 0-1 0 0,0 0 0 0 0,1 0 1 0 0,-1 0-1 0 0,0-1 0 0 0,0 1 0 0 0,0 0 1 0 0,1-1-1 0 0,0 1 13 0 0,0-1-1 0 0,0 0 1 0 0,0 1 0 0 0,0-1 0 0 0,0 1-1 0 0,0 0 1 0 0,0-1 0 0 0,0 1-1 0 0,1 0 1 0 0,-1-1 0 0 0,2 1-1 0 0,6-2 15 0 0,-3 0-20 0 0,0 1-1 0 0,0 0 1 0 0,0 0-1 0 0,0 0 1 0 0,12 1-1 0 0,-11 0 46 0 0,-1 0 0 0 0,1 0 0 0 0,0-1 0 0 0,8-2-1 0 0,-11 2 67 0 0,-3 0-97 0 0,0 1 0 0 0,0 0 0 0 0,-1 0-1 0 0,1-1 1 0 0,0 1 0 0 0,0 0 0 0 0,0 0 0 0 0,-1 0 0 0 0,1 0 0 0 0,0 0 0 0 0,0 0 0 0 0,0 0-1 0 0,-1 0 1 0 0,1 0 0 0 0,0 0 0 0 0,0 0 0 0 0,0 0 0 0 0,-1 1 0 0 0,1-1 0 0 0,0 0 0 0 0,0 1 0 0 0,-1-1-1 0 0,1 1 1 0 0,0-1 0 0 0,-1 0 0 0 0,1 1 0 0 0,0-1 0 0 0,0 2 0 0 0,-1-2-26 0 0,1 0 0 0 0,-1 1 1 0 0,0-1-1 0 0,1 0 0 0 0,-1 0 1 0 0,0 0-1 0 0,0 0 0 0 0,1 1 1 0 0,-1-1-1 0 0,0 0 0 0 0,0 0 1 0 0,0 1-1 0 0,1-1 0 0 0,-1 0 1 0 0,0 0-1 0 0,0 1 0 0 0,0-1 1 0 0,0 0-1 0 0,1 1 0 0 0,-1-1 1 0 0,0 0-1 0 0,0 1 0 0 0,0-1 1 0 0,0 0-1 0 0,0 1 0 0 0,0-1 1 0 0,0 0-1 0 0,0 1 0 0 0,0 0 5 0 0,0-1 0 0 0,0 0 0 0 0,0 1 0 0 0,0-1-1 0 0,0 0 1 0 0,0 1 0 0 0,0-1 0 0 0,0 0 0 0 0,0 1-1 0 0,1-1 1 0 0,-1 1 0 0 0,0-1 0 0 0,0 0 0 0 0,0 1-1 0 0,0-1 1 0 0,1 0 0 0 0,-1 0 0 0 0,0 1 0 0 0,0-1 0 0 0,1 0-1 0 0,-1 0 1 0 0,0 1 0 0 0,1-1 0 0 0,-1 0 0 0 0,0 0-1 0 0,1 0 1 0 0,-1 1 0 0 0,0-1 0 0 0,1 0 0 0 0,0 0-1 0 0,14 15 80 0 0,-12-13-80 0 0,6 1 7 0 0,2 4-14 0 0,-9-5 13 0 0,-1-1-2 0 0,0 0-1 0 0,-1-1 1 0 0,1 1-1 0 0,0 0 0 0 0,-1-1 1 0 0,1 1-1 0 0,0-1 0 0 0,0 1 1 0 0,-1-1-1 0 0,1 1 1 0 0,0-1-1 0 0,0 0 0 0 0,1 1 1 0 0,-1 0-47 0 0,1 0 42 0 0,0 0-1 0 0,0-1 1 0 0,0 1 0 0 0,-1 0-1 0 0,1-1 1 0 0,0 1 0 0 0,4 0-1 0 0,-5-1 3 0 0,1 0-1 0 0,-1-1 1 0 0,0 1-1 0 0,1 0 1 0 0,-1-1 0 0 0,0 1-1 0 0,1-1 1 0 0,-1 1-1 0 0,0-1 1 0 0,1 1-1 0 0,-1-1 1 0 0,0 0-1 0 0,0 0 1 0 0,0 0-1 0 0,0 0 1 0 0,0 0-1 0 0,0 0 1 0 0,0 0-1 0 0,0 0 1 0 0,1-1-1 0 0,13-27 174 0 0,-11 19-87 0 0,-3 8-116 0 0,0 0 0 0 0,0 0-1 0 0,0 0 1 0 0,0 0 0 0 0,0 0-1 0 0,0-1 1 0 0,-1 1 0 0 0,1 0-1 0 0,-1 0 1 0 0,0-1 0 0 0,0 1-1 0 0,0 0 1 0 0,0-3 0 0 0,0-2-1574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4:18:28.452"/>
    </inkml:context>
    <inkml:brush xml:id="br0">
      <inkml:brushProperty name="width" value="0.05" units="cm"/>
      <inkml:brushProperty name="height" value="0.05" units="cm"/>
    </inkml:brush>
  </inkml:definitions>
  <inkml:trace contextRef="#ctx0" brushRef="#br0">27 1 3880 0 0,'0'0'6312'0'0,"-12"18"-3415"0"0,11-16-2779 0 0,-1 10 720 0 0,-1-1-354 0 0,2-9-466 0 0,1 0 0 0 0,-1 0 1 0 0,0 0-1 0 0,1 0 0 0 0,-1 0 1 0 0,1 0-1 0 0,0 0 0 0 0,-1 0 1 0 0,1 0-1 0 0,0 3 0 0 0,-1 14 71 0 0,0-15-67 0 0,1 0 0 0 0,-1-1 0 0 0,1 1 0 0 0,0 0-1 0 0,0-1 1 0 0,1 1 0 0 0,-1 0 0 0 0,2 3 0 0 0,-2-6-25 0 0,0-1 1 0 0,1 1-1 0 0,-1 0 1 0 0,0-1-1 0 0,0 1 1 0 0,1 0 0 0 0,-1-1-1 0 0,0 1 1 0 0,0 0-1 0 0,0-1 1 0 0,0 1 0 0 0,0 0-1 0 0,0-1 1 0 0,0 1-1 0 0,0 0 1 0 0,0-1 0 0 0,-1 1-1 0 0,1 0 1 0 0,0-1-1 0 0,0 1 1 0 0,-1 1-1 0 0,-2 10-31 0 0,3-6 34 0 0,3-1 0 0 0,-3-4 0 0 0,0 6 0 0 0,0-6 0 0 0,0 0 0 0 0,0 0 0 0 0,1-1 0 0 0,-1 1 0 0 0,0 0 0 0 0,0 0 0 0 0,0-1 0 0 0,1 1 0 0 0,-1 0 0 0 0,0 0 0 0 0,0-1 0 0 0,1 1 0 0 0,-1-1 0 0 0,1 1 0 0 0,0 1 0 0 0,2 5 0 0 0,0-1 17 0 0,-3-5-15 0 0,0-1 0 0 0,1 1 0 0 0,-1 0-1 0 0,0 0 1 0 0,1-1 0 0 0,-1 1 0 0 0,0 0 0 0 0,0-1 0 0 0,0 1 0 0 0,1 0-1 0 0,-1 0 1 0 0,0 0 0 0 0,0-1 0 0 0,0 1 0 0 0,0 0 0 0 0,0 0 0 0 0,-1-1-1 0 0,1 1 1 0 0,0 0 0 0 0,0 0 0 0 0,0-1 0 0 0,-1 1 0 0 0,1 0 0 0 0,-1 0 0 0 0,0 2 9 0 0,0-2-7 0 0,0 0-1 0 0,1 0 0 0 0,-1 0 0 0 0,1 0 0 0 0,0 0 0 0 0,-1 0 0 0 0,1 0 0 0 0,0 0 0 0 0,0 0 0 0 0,0 0 0 0 0,-1 0 0 0 0,1 0 0 0 0,0 0 0 0 0,0 1 0 0 0,1-1 0 0 0,-1 2 1 0 0,0-3-4 0 0,0 0 0 0 0,0 0 0 0 0,0 0 0 0 0,0 0 0 0 0,0 1 0 0 0,0-1 0 0 0,0 0 0 0 0,0 0 0 0 0,0 0 0 0 0,0 0 0 0 0,0 0 0 0 0,0 0 0 0 0,0 1 0 0 0,1-1 0 0 0,-1 0 0 0 0,0 0 0 0 0,0 0 0 0 0,0 0 0 0 0,0 0 0 0 0,0 0 0 0 0,0 0 0 0 0,0 0 0 0 0,0 1 0 0 0,0-1 0 0 0,1 0 0 0 0,-1 0 0 0 0,0 0 0 0 0,0 0 0 0 0,0 0 0 0 0,0 0 0 0 0,0 0 0 0 0,0 0 0 0 0,1 0 0 0 0,-1 0 0 0 0,0 0 0 0 0,0 0 0 0 0,0 0 0 0 0,0 0 0 0 0,0 0 0 0 0,1 0 0 0 0,-1 0 0 0 0,3-1 0 0 0,6-1 0 0 0,-7 2 0 0 0,0-1 0 0 0,0 1 0 0 0,-1-1 0 0 0,1 1 0 0 0,0-1 0 0 0,-1 0 0 0 0,1 0 0 0 0,0 1 0 0 0,-1-1 0 0 0,1 0 0 0 0,-1 0 0 0 0,1-1 0 0 0,-1 1 0 0 0,0 0 0 0 0,3-3 0 0 0,-4 3 0 0 0,1 1 0 0 0,-1-1 0 0 0,1 0 0 0 0,-1 1 0 0 0,1-1 0 0 0,-1 1 0 0 0,1-1 0 0 0,0 0 0 0 0,-1 1 0 0 0,1-1 0 0 0,0 1 0 0 0,-1 0 0 0 0,1-1 0 0 0,0 1 0 0 0,0 0 0 0 0,0-1 0 0 0,4-1-14 0 0,9-5-335 0 0,-12 6 11 0 0,-1 1 0 0 0,0 0 0 0 0,0-1-1 0 0,1 0 1 0 0,-1 1 0 0 0,0-1 0 0 0,0 0 0 0 0,0 1 0 0 0,0-1 0 0 0,1 0 0 0 0,-1 0-1 0 0,0 0 1 0 0,-1 0 0 0 0,3-1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4T14:18:29.163"/>
    </inkml:context>
    <inkml:brush xml:id="br0">
      <inkml:brushProperty name="width" value="0.05" units="cm"/>
      <inkml:brushProperty name="height" value="0.05" units="cm"/>
    </inkml:brush>
  </inkml:definitions>
  <inkml:trace contextRef="#ctx0" brushRef="#br0">1 7 7920 0 0,'0'0'6072'0'0,"22"7"-3992"0"0,-20-6-2041 0 0,0-1 0 0 0,0 1 1 0 0,0 0-1 0 0,1-1 1 0 0,-1 0-1 0 0,0 1 0 0 0,0-1 1 0 0,4 0-1 0 0,8 0 22 0 0,-9 1-19 0 0,1-1 0 0 0,-1 0 0 0 0,1 0 0 0 0,-1 0 0 0 0,0-1 0 0 0,1 0 0 0 0,-1 0 0 0 0,0 0 0 0 0,1-1 0 0 0,9-4 0 0 0,1 0 827 0 0,-9 6-2985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44.344"/>
    </inkml:context>
    <inkml:brush xml:id="br0">
      <inkml:brushProperty name="width" value="0.05" units="cm"/>
      <inkml:brushProperty name="height" value="0.05" units="cm"/>
    </inkml:brush>
  </inkml:definitions>
  <inkml:trace contextRef="#ctx0" brushRef="#br0">35 489 12064 0 0,'0'0'1210'0'0,"0"1"-1111"0"0,-3 4-16 0 0,2-4 371 0 0,-3 9 509 0 0,0 3 2834 0 0,-11 30-2948 0 0,13-36-793 0 0,1-3-15 0 0,-1 0-1 0 0,1 0 1 0 0,1 0-1 0 0,-1 0 1 0 0,1 0-1 0 0,-1 1 1 0 0,1-1-1 0 0,1 5 0 0 0,-1-5-16 0 0,1-1 0 0 0,0 0 0 0 0,0 1 0 0 0,0-1 0 0 0,0 0 0 0 0,1 1 0 0 0,-1-1 0 0 0,1 0 0 0 0,2 3 0 0 0,-2-5-1124 0 0,-1-1 1105 0 0,0 1 0 0 0,0-1 0 0 0,0 1-1 0 0,0-1 1 0 0,0 0 0 0 0,0 1 0 0 0,0-1-1 0 0,0 0 1 0 0,0 0 0 0 0,0 0 0 0 0,0 0-1 0 0,0 0 1 0 0,0 0 0 0 0,0 0 0 0 0,0 0-1 0 0,0 0 1 0 0,0 0 0 0 0,0-1 0 0 0,0 1-1 0 0,0 0 1 0 0,0-1 0 0 0,0 1 0 0 0,0-1-1 0 0,0 1 1 0 0,0-1 0 0 0,-1 1 0 0 0,1-1-1 0 0,0 0 1 0 0,0 1 0 0 0,0-1-1 0 0,-1 0 1 0 0,1 0 0 0 0,1-1 0 0 0,1-4 44 0 0,0 0 1 0 0,0 0 0 0 0,0 0-1 0 0,-1-1 1 0 0,1 1-1 0 0,-1-1 1 0 0,-1 0 0 0 0,0 1-1 0 0,0-1 1 0 0,0 0 0 0 0,-1 0-1 0 0,1 1 1 0 0,-2-11-1 0 0,-4-22 183 0 0,-14-51 0 0 0,17 84-225 0 0,-1 0-1 0 0,0 0 1 0 0,0 0-1 0 0,0 0 1 0 0,-1 1-1 0 0,-4-6 1 0 0,-1 11 213 0 0,8 0-214 0 0,1 0-1 0 0,0 0 1 0 0,-1 0 0 0 0,1 0 0 0 0,-1 1 0 0 0,1-1 0 0 0,0 0 0 0 0,-1 0-1 0 0,1 0 1 0 0,0 1 0 0 0,-1-1 0 0 0,1 0 0 0 0,0 0 0 0 0,0 1 0 0 0,-1-1-1 0 0,1 0 1 0 0,0 1 0 0 0,0-1 0 0 0,0 0 0 0 0,-1 1 0 0 0,1-1 0 0 0,0 0-1 0 0,0 1 1 0 0,0-1 0 0 0,0 1 0 0 0,0-1 0 0 0,0 0 0 0 0,-1 1-1 0 0,-1 5 96 0 0,1-6-143 0 0,1 1-1 0 0,0-1 0 0 0,0 0 0 0 0,-1 1 1 0 0,1-1-1 0 0,0 1 0 0 0,0-1 0 0 0,0 0 1 0 0,-1 1-1 0 0,1-1 0 0 0,0 1 0 0 0,0-1 1 0 0,0 1-1 0 0,0-1 0 0 0,0 0 0 0 0,0 1 1 0 0,0-1-1 0 0,0 1 0 0 0,0-1 0 0 0,0 1 1 0 0,0-1-1 0 0,0 1 0 0 0,0-1 0 0 0,1 0 0 0 0,-1 1 1 0 0,0-1-1 0 0,0 1 0 0 0,0-1 0 0 0,1 0 1 0 0,-1 1-1 0 0,0-1 0 0 0,0 0 0 0 0,1 1 1 0 0,-1-1-1 0 0,0 0 0 0 0,1 1 0 0 0,-1-1 1 0 0,0 0-1 0 0,1 1 0 0 0,0 0 34 0 0,0-1 0 0 0,0 1 0 0 0,0-1 0 0 0,0 1 0 0 0,0-1 0 0 0,0 1 0 0 0,0-1 0 0 0,0 1 0 0 0,0-1 0 0 0,0 0 0 0 0,0 1 0 0 0,0-1 0 0 0,0 0 0 0 0,0 0 0 0 0,0 0 0 0 0,0 0 0 0 0,1 0 0 0 0,2-1 49 0 0,1-1 0 0 0,-1 0-1 0 0,0 1 1 0 0,0-1 0 0 0,0-1 0 0 0,0 1-1 0 0,-1-1 1 0 0,1 1 0 0 0,0-1-1 0 0,4-5 1 0 0,4-5 222 0 0,15-20 1 0 0,-5 5-406 0 0,-19 24 120 0 0,96-104-231 0 0,-91 100 157 0 0,3-2 68 0 0,0 0-1 0 0,-1-2 1 0 0,0 1 0 0 0,8-14 0 0 0,-16 22 56 0 0,0-1 0 0 0,0 1 1 0 0,0-1-1 0 0,-1 1 0 0 0,1-1 0 0 0,-1 0 1 0 0,0 1-1 0 0,0-1 0 0 0,-1 0 1 0 0,1 0-1 0 0,-1 0 0 0 0,0 0 1 0 0,0 0-1 0 0,0 1 0 0 0,0-1 1 0 0,-1 0-1 0 0,1 0 0 0 0,-1 0 1 0 0,0 0-1 0 0,-3-6 0 0 0,3 9-23 0 0,0-1-1 0 0,1 1 0 0 0,-1-1 1 0 0,0 1-1 0 0,-1-1 0 0 0,1 1 1 0 0,0 0-1 0 0,0-1 0 0 0,0 1 1 0 0,-1 0-1 0 0,1 0 0 0 0,-1 0 1 0 0,1 0-1 0 0,-1 0 0 0 0,1 0 1 0 0,-1 1-1 0 0,1-1 0 0 0,-1 0 1 0 0,0 1-1 0 0,0 0 0 0 0,1-1 1 0 0,-1 1-1 0 0,0 0 0 0 0,1 0 1 0 0,-1-1-1 0 0,0 1 0 0 0,0 1 1 0 0,-3-1-1 0 0,0 1 7 0 0,1 0 1 0 0,-1 0-1 0 0,0 0 0 0 0,0 1 1 0 0,1-1-1 0 0,-1 1 0 0 0,1 0 1 0 0,-1 1-1 0 0,-3 2 0 0 0,3-2-10 0 0,1 0 0 0 0,-1 1 0 0 0,1-1 0 0 0,0 1 0 0 0,0 0 0 0 0,0 1 0 0 0,-4 5 0 0 0,6-7 0 0 0,0 0 0 0 0,1 0 0 0 0,0 0 0 0 0,0 0 0 0 0,0 1 0 0 0,0-1 0 0 0,0 0 0 0 0,1 1 0 0 0,-1-1 0 0 0,1 0 0 0 0,0 1 0 0 0,0-1 0 0 0,0 0 0 0 0,1 5 0 0 0,1 2 21 0 0,1 1-1 0 0,0-1 0 0 0,1 0 0 0 0,0 0 0 0 0,9 16 0 0 0,5 14 62 0 0,79 192 721 0 0,-88-210-795 0 0,-1 1 0 0 0,-1 0 1 0 0,-1 1-1 0 0,-1-1 1 0 0,0 1-1 0 0,0 33 0 0 0,-10-25 286 0 0,1-13-590 0 0,4-14 273 0 0,-1-1 1 0 0,0 1 0 0 0,-1-1 0 0 0,1 1-1 0 0,-1-1 1 0 0,0 0 0 0 0,0 0 0 0 0,0 0-1 0 0,-1 0 1 0 0,1 0 0 0 0,-1 0-1 0 0,0 0 1 0 0,0-1 0 0 0,0 0 0 0 0,-1 1-1 0 0,1-1 1 0 0,-1 0 0 0 0,0-1 0 0 0,-7 5-1 0 0,0-5-980 0 0,0-4-3739 0 0,-1-1-1712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44.772"/>
    </inkml:context>
    <inkml:brush xml:id="br0">
      <inkml:brushProperty name="width" value="0.05" units="cm"/>
      <inkml:brushProperty name="height" value="0.05" units="cm"/>
    </inkml:brush>
  </inkml:definitions>
  <inkml:trace contextRef="#ctx0" brushRef="#br0">0 200 12064 0 0,'0'0'1090'0'0,"0"1"-898"0"0,0 3-149 0 0,0-3 574 0 0,1-7-493 0 0,1 0 0 0 0,-1 0-1 0 0,1 0 1 0 0,0 1 0 0 0,1-1-1 0 0,-1 1 1 0 0,1-1 0 0 0,4-5 0 0 0,17-35 144 0 0,-18 31-113 0 0,17-26-1 0 0,-3 8-653 0 0,-9 19-4867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45.156"/>
    </inkml:context>
    <inkml:brush xml:id="br0">
      <inkml:brushProperty name="width" value="0.05" units="cm"/>
      <inkml:brushProperty name="height" value="0.05" units="cm"/>
    </inkml:brush>
  </inkml:definitions>
  <inkml:trace contextRef="#ctx0" brushRef="#br0">42 3 0 0 0,'-4'-3'16069'0'0,"-2"5"-14435"0"0,5-2-1507 0 0,0 1 1 0 0,0-1 0 0 0,0 0 0 0 0,0 0 0 0 0,0 0 0 0 0,1 1 0 0 0,-1-1-1 0 0,0 0 1 0 0,0 1 0 0 0,0-1 0 0 0,0 1 0 0 0,-1 1 0 0 0,0 0-120 0 0,0 0 1 0 0,1 0-1 0 0,-1 1 0 0 0,0 0 1 0 0,1-1-1 0 0,0 1 0 0 0,-1 0 1 0 0,1-1-1 0 0,0 1 1 0 0,0 0-1 0 0,1 0 0 0 0,-1 0 1 0 0,0 0-1 0 0,1 0 1 0 0,0 0-1 0 0,0 4 0 0 0,0 8 5 0 0,1 1 1 0 0,3 15-1 0 0,-1-9 167 0 0,6 51 275 0 0,19 74 0 0 0,-23-132-572 0 0,0 1 0 0 0,8 15 0 0 0,2 6-12 0 0,-6-24 282 0 0,-3-6-1037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45.545"/>
    </inkml:context>
    <inkml:brush xml:id="br0">
      <inkml:brushProperty name="width" value="0.05" units="cm"/>
      <inkml:brushProperty name="height" value="0.05" units="cm"/>
    </inkml:brush>
  </inkml:definitions>
  <inkml:trace contextRef="#ctx0" brushRef="#br0">0 197 14368 0 0,'0'0'1442'0'0,"0"1"-1322"0"0,1 3-106 0 0,-1-3 5 0 0,1-1 1 0 0,-1 1 0 0 0,0-1 0 0 0,1 1-1 0 0,-1-1 1 0 0,1 1 0 0 0,-1-1 0 0 0,1 1-1 0 0,-1-1 1 0 0,1 1 0 0 0,0-1 0 0 0,-1 0-1 0 0,1 0 1 0 0,-1 1 0 0 0,1-1 0 0 0,0 0 0 0 0,-1 0-1 0 0,1 1 1 0 0,0-1 0 0 0,-1 0 0 0 0,1 0-1 0 0,0 0 1 0 0,-1 0 0 0 0,1 0 0 0 0,0 0-1 0 0,-1 0 1 0 0,1 0 0 0 0,0-1 0 0 0,-1 1 0 0 0,1 0-1 0 0,0 0 1 0 0,-1 0 0 0 0,1-1 0 0 0,0 1-1 0 0,-1 0 1 0 0,1-1 0 0 0,-1 1 0 0 0,1 0-1 0 0,-1-1 1 0 0,1 1 0 0 0,-1-1 0 0 0,1 1 0 0 0,-1-1-1 0 0,1 0 1 0 0,0 0 126 0 0,5-4 124 0 0,0-1-1 0 0,0-1 0 0 0,0 1 0 0 0,-1-1 1 0 0,0 0-1 0 0,6-11 0 0 0,-7 12-182 0 0,-3 4-114 0 0,13-21-90 0 0,20-24-1 0 0,-29 40-21 0 0,1 1-1 0 0,0 0 0 0 0,0 0 0 0 0,1 0 1 0 0,0 1-1 0 0,0 0 0 0 0,13-7 0 0 0,-5 4-965 0 0,-3 1-49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03T07:12:45.994"/>
    </inkml:context>
    <inkml:brush xml:id="br0">
      <inkml:brushProperty name="width" value="0.05" units="cm"/>
      <inkml:brushProperty name="height" value="0.05" units="cm"/>
    </inkml:brush>
  </inkml:definitions>
  <inkml:trace contextRef="#ctx0" brushRef="#br0">6 62 0 0 0,'-5'-11'17820'0'0,"9"19"-16505"0"0,3 0-1145 0 0,-7-7-137 0 0,1 1 0 0 0,0-1 0 0 0,0 0 0 0 0,0 1 0 0 0,0-1 0 0 0,0 0 0 0 0,1 0 0 0 0,-1 0 0 0 0,0 0 0 0 0,0 0 0 0 0,1 0 0 0 0,-1 0 0 0 0,1 0 0 0 0,-1-1 0 0 0,0 1 0 0 0,1-1 0 0 0,-1 1 0 0 0,1-1 0 0 0,0 1 0 0 0,-1-1 0 0 0,1 0 0 0 0,-1 0 0 0 0,1 0 0 0 0,2 0 0 0 0,-1 1 0 0 0,-1-1 0 0 0,1 1 0 0 0,-1-1 0 0 0,0 1 0 0 0,1 0 0 0 0,-1 0 0 0 0,0 0 0 0 0,0 0 0 0 0,0 0 0 0 0,0 1 0 0 0,0-1 0 0 0,0 1 0 0 0,0-1 0 0 0,0 1 0 0 0,0 0 0 0 0,2 2 0 0 0,1 2-181 0 0,0 1 1 0 0,-1-1-1 0 0,8 14 1 0 0,-8-13 82 0 0,-1 1 0 0 0,1 0 1 0 0,-2 0-1 0 0,1 0 0 0 0,-1 1 1 0 0,0-1-1 0 0,1 9 0 0 0,-2 0 65 0 0,-1-14 0 0 0,0 0 0 0 0,0 0 0 0 0,0 0 0 0 0,0 0 0 0 0,-1 6 0 0 0,0 28 0 0 0,-1-33 38 0 0,1-4 162 0 0,0-4-123 0 0,0-1 0 0 0,0 0 1 0 0,0 0-1 0 0,0 0 0 0 0,1 0 0 0 0,0 0 1 0 0,0 0-1 0 0,1 1 0 0 0,-1-1 1 0 0,1 0-1 0 0,2-8 0 0 0,0-6-10 0 0,0-5-56 0 0,-2 10-144 0 0,1 0 1 0 0,0 0-1 0 0,6-17 0 0 0,6-12-520 0 0,-14 42 1125 0 0,2 0-155 0 0,-1 1-312 0 0,0 0-1 0 0,0 0 1 0 0,0-1-1 0 0,0 1 1 0 0,0 0-1 0 0,0 0 1 0 0,0 0-1 0 0,0 0 1 0 0,0 0-1 0 0,0 0 1 0 0,0 0-1 0 0,0 1 0 0 0,0-1 1 0 0,0 0-1 0 0,0 0 1 0 0,0 1-1 0 0,0-1 1 0 0,0 1-1 0 0,0-1 1 0 0,0 1-1 0 0,0-1 1 0 0,0 1-1 0 0,0 0 1 0 0,0-1-1 0 0,-1 1 1 0 0,1 0-1 0 0,0 0 0 0 0,-1-1 1 0 0,1 1-1 0 0,0 0 1 0 0,-1 0-1 0 0,1 0 1 0 0,-1 0-1 0 0,1 0 1 0 0,-1 0-1 0 0,0 0 1 0 0,1 0-1 0 0,-1 2 1 0 0,1-2 12 0 0,4 14 126 0 0,0 0-1 0 0,4 28 1 0 0,-6-24-131 0 0,-1-11 16 0 0,-1 3-87 0 0,0-20-116 0 0,0 4 149 0 0,-1 0 1 0 0,1 0 0 0 0,0 0 0 0 0,2-5-1 0 0,2-8 15 0 0,-3 7 11 0 0,0 1 0 0 0,1 0 0 0 0,0 0 0 0 0,1 0 0 0 0,0 1 0 0 0,0-1 0 0 0,1 1 0 0 0,1 0 0 0 0,-1 0 0 0 0,1 0 0 0 0,1 1 0 0 0,8-9 0 0 0,-10 14 14 0 0,1-1-1 0 0,0 1 0 0 0,11-4 1 0 0,-17 7-14 0 0,0 0 0 0 0,1-1 1 0 0,-1 1-1 0 0,1 0 0 0 0,-1 0 0 0 0,1 0 1 0 0,-1 0-1 0 0,0-1 0 0 0,1 1 1 0 0,-1 0-1 0 0,1 0 0 0 0,-1 0 1 0 0,1 0-1 0 0,-1 0 0 0 0,1 0 0 0 0,-1 0 1 0 0,1 1-1 0 0,-1-1 0 0 0,1 0 1 0 0,-1 0-1 0 0,0 0 0 0 0,1 0 1 0 0,-1 0-1 0 0,1 1 0 0 0,-1-1 0 0 0,1 0 1 0 0,-1 0-1 0 0,0 1 0 0 0,1-1 1 0 0,-1 0-1 0 0,0 1 0 0 0,1 0 0 0 0,0-1 1 0 0,1 3 0 0 0,0-1-1 0 0,0 1 0 0 0,0-1 0 0 0,0 1 0 0 0,-1 0 0 0 0,1-1 0 0 0,-1 1 0 0 0,1 0 1 0 0,-1 0-1 0 0,0 0 0 0 0,0 0 0 0 0,-1 0 0 0 0,1 0 0 0 0,0 1 0 0 0,-1 4 1 0 0,5 15-4 0 0,0-3-58 0 0,-4-13 155 0 0,1 0 0 0 0,-1-1 0 0 0,1 1 0 0 0,1-1 1 0 0,-1 0-1 0 0,5 7 0 0 0,-7-12-111 0 0,1 1 0 0 0,0-1-1 0 0,0 0 1 0 0,0 0 0 0 0,0 0 0 0 0,1 0 0 0 0,-1 0 0 0 0,0 0 0 0 0,0 0 0 0 0,0 0 0 0 0,1-1 0 0 0,-1 1-1 0 0,1 0 1 0 0,-1-1 0 0 0,0 1 0 0 0,1-1 0 0 0,-1 0 0 0 0,1 1 0 0 0,-1-1 0 0 0,1 0 0 0 0,-1 0 0 0 0,1 0-1 0 0,-1 0 1 0 0,1 0 0 0 0,-1 0 0 0 0,1 0 0 0 0,-1 0 0 0 0,1-1 0 0 0,-1 1 0 0 0,1-1 0 0 0,-1 1 0 0 0,1-1-1 0 0,0 0 1 0 0,23-12-1395 0 0,-9 2-3502 0 0,-1-5-1319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26164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4829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2519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3" name="Shape 5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720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4663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5" name="Shape 7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377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105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Shape 8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4" name="Shape 8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24538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70553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7" name="Shape 9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6875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7DD8A4E-80D5-E442-8CCA-D5A1F77B1F24}" type="slidenum">
              <a:rPr lang="en-US" smtClean="0"/>
              <a:pPr>
                <a:defRPr/>
              </a:pPr>
              <a:t>4</a:t>
            </a:fld>
            <a:endParaRPr lang="en-US"/>
          </a:p>
        </p:txBody>
      </p:sp>
    </p:spTree>
    <p:extLst>
      <p:ext uri="{BB962C8B-B14F-4D97-AF65-F5344CB8AC3E}">
        <p14:creationId xmlns:p14="http://schemas.microsoft.com/office/powerpoint/2010/main" val="2052150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Shape 9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6" name="Shape 9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98973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7" name="Shape 9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5750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Shape 9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6" name="Shape 9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10921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Shape 9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6" name="Shape 9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40934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Shape 9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3" name="Shape 9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23335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7" name="Shape 9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60271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2" name="Shape 10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58790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Shape 10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6" name="Shape 10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429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Shape 1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1" name="Shape 1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07703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Shape 1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3" name="Shape 12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4315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7DD8A4E-80D5-E442-8CCA-D5A1F77B1F24}" type="slidenum">
              <a:rPr lang="en-US" smtClean="0"/>
              <a:pPr>
                <a:defRPr/>
              </a:pPr>
              <a:t>5</a:t>
            </a:fld>
            <a:endParaRPr lang="en-US"/>
          </a:p>
        </p:txBody>
      </p:sp>
    </p:spTree>
    <p:extLst>
      <p:ext uri="{BB962C8B-B14F-4D97-AF65-F5344CB8AC3E}">
        <p14:creationId xmlns:p14="http://schemas.microsoft.com/office/powerpoint/2010/main" val="3745600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Shape 1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1" name="Shape 1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13524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Shape 1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7" name="Shape 1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38446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Shape 2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4" name="Shape 2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598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Shape 24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8" name="Shape 24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3001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Shape 2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0" name="Shape 24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79043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Shape 2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8" name="Shape 2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27928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Shape 2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9" name="Shape 25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28003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Shape 2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1" name="Shape 2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66183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Shape 25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7" name="Shape 25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73463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07DD8A4E-80D5-E442-8CCA-D5A1F77B1F24}" type="slidenum">
              <a:rPr lang="en-US" smtClean="0"/>
              <a:pPr>
                <a:defRPr/>
              </a:pPr>
              <a:t>59</a:t>
            </a:fld>
            <a:endParaRPr lang="en-US"/>
          </a:p>
        </p:txBody>
      </p:sp>
    </p:spTree>
    <p:extLst>
      <p:ext uri="{BB962C8B-B14F-4D97-AF65-F5344CB8AC3E}">
        <p14:creationId xmlns:p14="http://schemas.microsoft.com/office/powerpoint/2010/main" val="3710241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0D9B584A-B9D8-443D-B09B-86E5AF592380}" type="slidenum">
              <a:rPr lang="en-US"/>
              <a:pPr/>
              <a:t>6</a:t>
            </a:fld>
            <a:endParaRPr lang="en-US"/>
          </a:p>
        </p:txBody>
      </p:sp>
      <p:sp>
        <p:nvSpPr>
          <p:cNvPr id="80899"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722972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Shape 26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2" name="Shape 26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5388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Shape 29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7" name="Shape 29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795935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Shape 20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3" name="Shape 20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00069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Shape 20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6" name="Shape 20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36670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Shape 29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8" name="Shape 29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8224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A557F4-9B78-C140-AB19-BD396D2EE86C}" type="slidenum">
              <a:rPr lang="en-US"/>
              <a:pPr/>
              <a:t>11</a:t>
            </a:fld>
            <a:endParaRPr lang="en-US"/>
          </a:p>
        </p:txBody>
      </p:sp>
      <p:sp>
        <p:nvSpPr>
          <p:cNvPr id="2304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304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042216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3512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0727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7185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51991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60C6FF14-906B-8C43-8206-00F0F407B02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03D168A2-5B33-FA46-93E8-3B514973237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
        <p:nvSpPr>
          <p:cNvPr id="16" name="Shape 16"/>
          <p:cNvSpPr txBox="1">
            <a:spLocks noGrp="1"/>
          </p:cNvSpPr>
          <p:nvPr>
            <p:ph type="sldNum" idx="12"/>
          </p:nvPr>
        </p:nvSpPr>
        <p:spPr>
          <a:xfrm>
            <a:off x="6655704" y="6223800"/>
            <a:ext cx="775500" cy="524800"/>
          </a:xfrm>
          <a:prstGeom prst="rect">
            <a:avLst/>
          </a:prstGeom>
        </p:spPr>
        <p:txBody>
          <a:bodyPr lIns="91425" tIns="91425" rIns="91425" bIns="91425" anchor="ctr" anchorCtr="0">
            <a:noAutofit/>
          </a:bodyPr>
          <a:lstStyle/>
          <a:p>
            <a:fld id="{00000000-1234-1234-1234-123412341234}" type="slidenum">
              <a:rPr lang="en" sz="2000">
                <a:solidFill>
                  <a:srgbClr val="FFFFFF"/>
                </a:solidFill>
              </a:rPr>
              <a:pPr/>
              <a:t>‹#›</a:t>
            </a:fld>
            <a:endParaRPr lang="en" sz="2000">
              <a:solidFill>
                <a:srgbClr val="FFFFFF"/>
              </a:solidFill>
            </a:endParaRPr>
          </a:p>
        </p:txBody>
      </p:sp>
    </p:spTree>
    <p:extLst>
      <p:ext uri="{BB962C8B-B14F-4D97-AF65-F5344CB8AC3E}">
        <p14:creationId xmlns:p14="http://schemas.microsoft.com/office/powerpoint/2010/main" val="119261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dirty="0"/>
              <a:t>Research at TTI</a:t>
            </a:r>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BCAD4A4B-0330-AF4E-991D-7D58C0870B97}"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a:t>Click to edit Master title style</a:t>
            </a:r>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7" name="Rectangle 6"/>
          <p:cNvSpPr>
            <a:spLocks noGrp="1" noChangeArrowheads="1"/>
          </p:cNvSpPr>
          <p:nvPr>
            <p:ph type="sldNum" sz="quarter" idx="12"/>
          </p:nvPr>
        </p:nvSpPr>
        <p:spPr>
          <a:ln/>
        </p:spPr>
        <p:txBody>
          <a:bodyPr/>
          <a:lstStyle>
            <a:lvl1pPr>
              <a:defRPr/>
            </a:lvl1pPr>
          </a:lstStyle>
          <a:p>
            <a:pPr>
              <a:defRPr/>
            </a:pPr>
            <a:fld id="{56489279-66D6-F54A-8DF6-8569F0E44DC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9" name="Rectangle 6"/>
          <p:cNvSpPr>
            <a:spLocks noGrp="1" noChangeArrowheads="1"/>
          </p:cNvSpPr>
          <p:nvPr>
            <p:ph type="sldNum" sz="quarter" idx="12"/>
          </p:nvPr>
        </p:nvSpPr>
        <p:spPr>
          <a:ln/>
        </p:spPr>
        <p:txBody>
          <a:bodyPr/>
          <a:lstStyle>
            <a:lvl1pPr>
              <a:defRPr/>
            </a:lvl1pPr>
          </a:lstStyle>
          <a:p>
            <a:pPr>
              <a:defRPr/>
            </a:pPr>
            <a:fld id="{902DD396-FCC9-5D4C-A19A-0D227FF6545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5" name="Rectangle 6"/>
          <p:cNvSpPr>
            <a:spLocks noGrp="1" noChangeArrowheads="1"/>
          </p:cNvSpPr>
          <p:nvPr>
            <p:ph type="sldNum" sz="quarter" idx="12"/>
          </p:nvPr>
        </p:nvSpPr>
        <p:spPr>
          <a:ln/>
        </p:spPr>
        <p:txBody>
          <a:bodyPr/>
          <a:lstStyle>
            <a:lvl1pPr>
              <a:defRPr/>
            </a:lvl1pPr>
          </a:lstStyle>
          <a:p>
            <a:pPr>
              <a:defRPr/>
            </a:pPr>
            <a:fld id="{BA8D718F-682B-7343-BB3C-8AD70332433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4" name="Rectangle 6"/>
          <p:cNvSpPr>
            <a:spLocks noGrp="1" noChangeArrowheads="1"/>
          </p:cNvSpPr>
          <p:nvPr>
            <p:ph type="sldNum" sz="quarter" idx="12"/>
          </p:nvPr>
        </p:nvSpPr>
        <p:spPr>
          <a:ln/>
        </p:spPr>
        <p:txBody>
          <a:bodyPr/>
          <a:lstStyle>
            <a:lvl1pPr>
              <a:defRPr/>
            </a:lvl1pPr>
          </a:lstStyle>
          <a:p>
            <a:pPr>
              <a:defRPr/>
            </a:pPr>
            <a:fld id="{A51550E6-1DFF-B84C-BFE3-E4371400DA8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7" name="Rectangle 6"/>
          <p:cNvSpPr>
            <a:spLocks noGrp="1" noChangeArrowheads="1"/>
          </p:cNvSpPr>
          <p:nvPr>
            <p:ph type="sldNum" sz="quarter" idx="12"/>
          </p:nvPr>
        </p:nvSpPr>
        <p:spPr>
          <a:ln/>
        </p:spPr>
        <p:txBody>
          <a:bodyPr/>
          <a:lstStyle>
            <a:lvl1pPr>
              <a:defRPr/>
            </a:lvl1pPr>
          </a:lstStyle>
          <a:p>
            <a:pPr>
              <a:defRPr/>
            </a:pPr>
            <a:fld id="{7C01E281-1F8F-6944-BFC1-D0DAE21D9B0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7" name="Rectangle 6"/>
          <p:cNvSpPr>
            <a:spLocks noGrp="1" noChangeArrowheads="1"/>
          </p:cNvSpPr>
          <p:nvPr>
            <p:ph type="sldNum" sz="quarter" idx="12"/>
          </p:nvPr>
        </p:nvSpPr>
        <p:spPr>
          <a:ln/>
        </p:spPr>
        <p:txBody>
          <a:bodyPr/>
          <a:lstStyle>
            <a:lvl1pPr>
              <a:defRPr/>
            </a:lvl1pPr>
          </a:lstStyle>
          <a:p>
            <a:pPr>
              <a:defRPr/>
            </a:pPr>
            <a:fld id="{D6CCFAE8-AF25-AC44-B97D-AB359B592C3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12" name="Rectangle 4"/>
          <p:cNvSpPr>
            <a:spLocks noGrp="1" noChangeArrowheads="1"/>
          </p:cNvSpPr>
          <p:nvPr>
            <p:ph type="dt" sz="half" idx="2"/>
          </p:nvPr>
        </p:nvSpPr>
        <p:spPr bwMode="auto">
          <a:xfrm>
            <a:off x="43434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400">
                <a:latin typeface="Arial" pitchFamily="-112" charset="0"/>
                <a:ea typeface="+mn-ea"/>
                <a:cs typeface="+mn-cs"/>
              </a:defRPr>
            </a:lvl1pPr>
          </a:lstStyle>
          <a:p>
            <a:pPr>
              <a:defRPr/>
            </a:pPr>
            <a:endParaRPr lang="en-US" dirty="0"/>
          </a:p>
        </p:txBody>
      </p:sp>
      <p:sp>
        <p:nvSpPr>
          <p:cNvPr id="17413" name="Rectangle 5"/>
          <p:cNvSpPr>
            <a:spLocks noGrp="1" noChangeArrowheads="1"/>
          </p:cNvSpPr>
          <p:nvPr>
            <p:ph type="ftr" sz="quarter" idx="3"/>
          </p:nvPr>
        </p:nvSpPr>
        <p:spPr bwMode="auto">
          <a:xfrm>
            <a:off x="1524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sz="1400">
                <a:solidFill>
                  <a:schemeClr val="bg1">
                    <a:lumMod val="50000"/>
                  </a:schemeClr>
                </a:solidFill>
                <a:latin typeface="Arial" pitchFamily="-112" charset="0"/>
                <a:ea typeface="+mn-ea"/>
                <a:cs typeface="+mn-cs"/>
              </a:defRPr>
            </a:lvl1pPr>
          </a:lstStyle>
          <a:p>
            <a:pPr>
              <a:defRPr/>
            </a:pPr>
            <a:r>
              <a:rPr lang="en-US" b="1" dirty="0">
                <a:latin typeface="Arial Narrow" pitchFamily="-112" charset="0"/>
                <a:ea typeface="ＭＳ Ｐゴシック" pitchFamily="-112" charset="-128"/>
                <a:cs typeface="ＭＳ Ｐゴシック" pitchFamily="-112" charset="-128"/>
                <a:sym typeface="Symbol" pitchFamily="-112" charset="2"/>
              </a:rPr>
              <a:t>(C) Dhruv Batra </a:t>
            </a:r>
          </a:p>
        </p:txBody>
      </p:sp>
      <p:sp>
        <p:nvSpPr>
          <p:cNvPr id="17414" name="Rectangle 6"/>
          <p:cNvSpPr>
            <a:spLocks noGrp="1" noChangeArrowheads="1"/>
          </p:cNvSpPr>
          <p:nvPr>
            <p:ph type="sldNum" sz="quarter" idx="4"/>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a:solidFill>
                  <a:schemeClr val="bg1">
                    <a:lumMod val="50000"/>
                  </a:schemeClr>
                </a:solidFill>
                <a:latin typeface="Arial" pitchFamily="-112" charset="0"/>
                <a:ea typeface="+mn-ea"/>
                <a:cs typeface="+mn-cs"/>
              </a:defRPr>
            </a:lvl1pPr>
          </a:lstStyle>
          <a:p>
            <a:pPr>
              <a:defRPr/>
            </a:pPr>
            <a:fld id="{2651A289-BEF2-FC49-AB93-B19BD27FB587}" type="slidenum">
              <a:rPr lang="en-US" smtClean="0"/>
              <a:pPr>
                <a:defRPr/>
              </a:pPr>
              <a:t>‹#›</a:t>
            </a:fld>
            <a:endParaRPr lang="en-US" dirty="0"/>
          </a:p>
        </p:txBody>
      </p:sp>
      <p:sp>
        <p:nvSpPr>
          <p:cNvPr id="7" name="Rectangle 5"/>
          <p:cNvSpPr>
            <a:spLocks noChangeArrowheads="1"/>
          </p:cNvSpPr>
          <p:nvPr userDrawn="1"/>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14" r:id="rId12"/>
  </p:sldLayoutIdLst>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tags" Target="../tags/tag51.xml"/><Relationship Id="rId3" Type="http://schemas.openxmlformats.org/officeDocument/2006/relationships/tags" Target="../tags/tag28.xml"/><Relationship Id="rId21" Type="http://schemas.openxmlformats.org/officeDocument/2006/relationships/tags" Target="../tags/tag46.xml"/><Relationship Id="rId34" Type="http://schemas.openxmlformats.org/officeDocument/2006/relationships/slideLayout" Target="../slideLayouts/slideLayout7.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tags" Target="../tags/tag50.xml"/><Relationship Id="rId33" Type="http://schemas.openxmlformats.org/officeDocument/2006/relationships/tags" Target="../tags/tag58.xml"/><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tags" Target="../tags/tag45.xml"/><Relationship Id="rId29" Type="http://schemas.openxmlformats.org/officeDocument/2006/relationships/tags" Target="../tags/tag54.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tags" Target="../tags/tag49.xml"/><Relationship Id="rId32" Type="http://schemas.openxmlformats.org/officeDocument/2006/relationships/tags" Target="../tags/tag57.xml"/><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tags" Target="../tags/tag48.xml"/><Relationship Id="rId28" Type="http://schemas.openxmlformats.org/officeDocument/2006/relationships/tags" Target="../tags/tag53.xml"/><Relationship Id="rId10" Type="http://schemas.openxmlformats.org/officeDocument/2006/relationships/tags" Target="../tags/tag35.xml"/><Relationship Id="rId19" Type="http://schemas.openxmlformats.org/officeDocument/2006/relationships/tags" Target="../tags/tag44.xml"/><Relationship Id="rId31" Type="http://schemas.openxmlformats.org/officeDocument/2006/relationships/tags" Target="../tags/tag56.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tags" Target="../tags/tag47.xml"/><Relationship Id="rId27" Type="http://schemas.openxmlformats.org/officeDocument/2006/relationships/tags" Target="../tags/tag52.xml"/><Relationship Id="rId30" Type="http://schemas.openxmlformats.org/officeDocument/2006/relationships/tags" Target="../tags/tag55.xml"/><Relationship Id="rId35" Type="http://schemas.openxmlformats.org/officeDocument/2006/relationships/notesSlide" Target="../notesSlides/notesSlide5.xml"/><Relationship Id="rId8" Type="http://schemas.openxmlformats.org/officeDocument/2006/relationships/tags" Target="../tags/tag33.xml"/></Relationships>
</file>

<file path=ppt/slides/_rels/slide12.xml.rels><?xml version="1.0" encoding="UTF-8" standalone="yes"?>
<Relationships xmlns="http://schemas.openxmlformats.org/package/2006/relationships"><Relationship Id="rId13" Type="http://schemas.openxmlformats.org/officeDocument/2006/relationships/tags" Target="../tags/tag71.xml"/><Relationship Id="rId18" Type="http://schemas.openxmlformats.org/officeDocument/2006/relationships/tags" Target="../tags/tag76.xml"/><Relationship Id="rId26" Type="http://schemas.openxmlformats.org/officeDocument/2006/relationships/tags" Target="../tags/tag84.xml"/><Relationship Id="rId39" Type="http://schemas.openxmlformats.org/officeDocument/2006/relationships/tags" Target="../tags/tag97.xml"/><Relationship Id="rId21" Type="http://schemas.openxmlformats.org/officeDocument/2006/relationships/tags" Target="../tags/tag79.xml"/><Relationship Id="rId34" Type="http://schemas.openxmlformats.org/officeDocument/2006/relationships/tags" Target="../tags/tag92.xml"/><Relationship Id="rId42" Type="http://schemas.openxmlformats.org/officeDocument/2006/relationships/tags" Target="../tags/tag100.xml"/><Relationship Id="rId47" Type="http://schemas.openxmlformats.org/officeDocument/2006/relationships/tags" Target="../tags/tag105.xml"/><Relationship Id="rId7" Type="http://schemas.openxmlformats.org/officeDocument/2006/relationships/tags" Target="../tags/tag65.xml"/><Relationship Id="rId2" Type="http://schemas.openxmlformats.org/officeDocument/2006/relationships/tags" Target="../tags/tag60.xml"/><Relationship Id="rId16" Type="http://schemas.openxmlformats.org/officeDocument/2006/relationships/tags" Target="../tags/tag74.xml"/><Relationship Id="rId29" Type="http://schemas.openxmlformats.org/officeDocument/2006/relationships/tags" Target="../tags/tag87.xml"/><Relationship Id="rId11" Type="http://schemas.openxmlformats.org/officeDocument/2006/relationships/tags" Target="../tags/tag69.xml"/><Relationship Id="rId24" Type="http://schemas.openxmlformats.org/officeDocument/2006/relationships/tags" Target="../tags/tag82.xml"/><Relationship Id="rId32" Type="http://schemas.openxmlformats.org/officeDocument/2006/relationships/tags" Target="../tags/tag90.xml"/><Relationship Id="rId37" Type="http://schemas.openxmlformats.org/officeDocument/2006/relationships/tags" Target="../tags/tag95.xml"/><Relationship Id="rId40" Type="http://schemas.openxmlformats.org/officeDocument/2006/relationships/tags" Target="../tags/tag98.xml"/><Relationship Id="rId45" Type="http://schemas.openxmlformats.org/officeDocument/2006/relationships/tags" Target="../tags/tag103.xml"/><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tags" Target="../tags/tag81.xml"/><Relationship Id="rId28" Type="http://schemas.openxmlformats.org/officeDocument/2006/relationships/tags" Target="../tags/tag86.xml"/><Relationship Id="rId36" Type="http://schemas.openxmlformats.org/officeDocument/2006/relationships/tags" Target="../tags/tag94.xml"/><Relationship Id="rId49" Type="http://schemas.openxmlformats.org/officeDocument/2006/relationships/image" Target="../media/image14.png"/><Relationship Id="rId10" Type="http://schemas.openxmlformats.org/officeDocument/2006/relationships/tags" Target="../tags/tag68.xml"/><Relationship Id="rId19" Type="http://schemas.openxmlformats.org/officeDocument/2006/relationships/tags" Target="../tags/tag77.xml"/><Relationship Id="rId31" Type="http://schemas.openxmlformats.org/officeDocument/2006/relationships/tags" Target="../tags/tag89.xml"/><Relationship Id="rId44" Type="http://schemas.openxmlformats.org/officeDocument/2006/relationships/tags" Target="../tags/tag102.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tags" Target="../tags/tag80.xml"/><Relationship Id="rId27" Type="http://schemas.openxmlformats.org/officeDocument/2006/relationships/tags" Target="../tags/tag85.xml"/><Relationship Id="rId30" Type="http://schemas.openxmlformats.org/officeDocument/2006/relationships/tags" Target="../tags/tag88.xml"/><Relationship Id="rId35" Type="http://schemas.openxmlformats.org/officeDocument/2006/relationships/tags" Target="../tags/tag93.xml"/><Relationship Id="rId43" Type="http://schemas.openxmlformats.org/officeDocument/2006/relationships/tags" Target="../tags/tag101.xml"/><Relationship Id="rId48" Type="http://schemas.openxmlformats.org/officeDocument/2006/relationships/slideLayout" Target="../slideLayouts/slideLayout2.xml"/><Relationship Id="rId8" Type="http://schemas.openxmlformats.org/officeDocument/2006/relationships/tags" Target="../tags/tag66.xml"/><Relationship Id="rId3" Type="http://schemas.openxmlformats.org/officeDocument/2006/relationships/tags" Target="../tags/tag61.xml"/><Relationship Id="rId12" Type="http://schemas.openxmlformats.org/officeDocument/2006/relationships/tags" Target="../tags/tag70.xml"/><Relationship Id="rId17" Type="http://schemas.openxmlformats.org/officeDocument/2006/relationships/tags" Target="../tags/tag75.xml"/><Relationship Id="rId25" Type="http://schemas.openxmlformats.org/officeDocument/2006/relationships/tags" Target="../tags/tag83.xml"/><Relationship Id="rId33" Type="http://schemas.openxmlformats.org/officeDocument/2006/relationships/tags" Target="../tags/tag91.xml"/><Relationship Id="rId38" Type="http://schemas.openxmlformats.org/officeDocument/2006/relationships/tags" Target="../tags/tag96.xml"/><Relationship Id="rId46" Type="http://schemas.openxmlformats.org/officeDocument/2006/relationships/tags" Target="../tags/tag104.xml"/><Relationship Id="rId20" Type="http://schemas.openxmlformats.org/officeDocument/2006/relationships/tags" Target="../tags/tag78.xml"/><Relationship Id="rId41" Type="http://schemas.openxmlformats.org/officeDocument/2006/relationships/tags" Target="../tags/tag99.xml"/><Relationship Id="rId1" Type="http://schemas.openxmlformats.org/officeDocument/2006/relationships/tags" Target="../tags/tag59.xml"/><Relationship Id="rId6" Type="http://schemas.openxmlformats.org/officeDocument/2006/relationships/tags" Target="../tags/tag6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customXml" Target="../ink/ink7.xml"/><Relationship Id="rId26" Type="http://schemas.openxmlformats.org/officeDocument/2006/relationships/customXml" Target="../ink/ink11.xml"/><Relationship Id="rId39" Type="http://schemas.openxmlformats.org/officeDocument/2006/relationships/image" Target="../media/image39.png"/><Relationship Id="rId21" Type="http://schemas.openxmlformats.org/officeDocument/2006/relationships/image" Target="../media/image30.png"/><Relationship Id="rId34" Type="http://schemas.openxmlformats.org/officeDocument/2006/relationships/customXml" Target="../ink/ink15.xml"/><Relationship Id="rId42" Type="http://schemas.openxmlformats.org/officeDocument/2006/relationships/customXml" Target="../ink/ink19.xml"/><Relationship Id="rId47" Type="http://schemas.openxmlformats.org/officeDocument/2006/relationships/image" Target="../media/image43.png"/><Relationship Id="rId50" Type="http://schemas.openxmlformats.org/officeDocument/2006/relationships/customXml" Target="../ink/ink23.xml"/><Relationship Id="rId7"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customXml" Target="../ink/ink6.xml"/><Relationship Id="rId29" Type="http://schemas.openxmlformats.org/officeDocument/2006/relationships/image" Target="../media/image34.png"/><Relationship Id="rId11" Type="http://schemas.openxmlformats.org/officeDocument/2006/relationships/image" Target="../media/image25.png"/><Relationship Id="rId24" Type="http://schemas.openxmlformats.org/officeDocument/2006/relationships/customXml" Target="../ink/ink10.xml"/><Relationship Id="rId32" Type="http://schemas.openxmlformats.org/officeDocument/2006/relationships/customXml" Target="../ink/ink14.xml"/><Relationship Id="rId37" Type="http://schemas.openxmlformats.org/officeDocument/2006/relationships/image" Target="../media/image38.png"/><Relationship Id="rId40" Type="http://schemas.openxmlformats.org/officeDocument/2006/relationships/customXml" Target="../ink/ink18.xml"/><Relationship Id="rId45" Type="http://schemas.openxmlformats.org/officeDocument/2006/relationships/image" Target="../media/image42.png"/><Relationship Id="rId53" Type="http://schemas.openxmlformats.org/officeDocument/2006/relationships/image" Target="../media/image46.png"/><Relationship Id="rId5" Type="http://schemas.openxmlformats.org/officeDocument/2006/relationships/image" Target="../media/image19.emf"/><Relationship Id="rId10" Type="http://schemas.openxmlformats.org/officeDocument/2006/relationships/customXml" Target="../ink/ink3.xml"/><Relationship Id="rId19" Type="http://schemas.openxmlformats.org/officeDocument/2006/relationships/image" Target="../media/image29.png"/><Relationship Id="rId31" Type="http://schemas.openxmlformats.org/officeDocument/2006/relationships/image" Target="../media/image35.png"/><Relationship Id="rId44" Type="http://schemas.openxmlformats.org/officeDocument/2006/relationships/customXml" Target="../ink/ink20.xml"/><Relationship Id="rId52" Type="http://schemas.openxmlformats.org/officeDocument/2006/relationships/customXml" Target="../ink/ink24.xml"/><Relationship Id="rId4" Type="http://schemas.openxmlformats.org/officeDocument/2006/relationships/image" Target="../media/image18.emf"/><Relationship Id="rId9" Type="http://schemas.openxmlformats.org/officeDocument/2006/relationships/image" Target="../media/image24.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33.png"/><Relationship Id="rId30" Type="http://schemas.openxmlformats.org/officeDocument/2006/relationships/customXml" Target="../ink/ink13.xml"/><Relationship Id="rId35" Type="http://schemas.openxmlformats.org/officeDocument/2006/relationships/image" Target="../media/image37.png"/><Relationship Id="rId43" Type="http://schemas.openxmlformats.org/officeDocument/2006/relationships/image" Target="../media/image41.png"/><Relationship Id="rId48" Type="http://schemas.openxmlformats.org/officeDocument/2006/relationships/customXml" Target="../ink/ink22.xml"/><Relationship Id="rId8" Type="http://schemas.openxmlformats.org/officeDocument/2006/relationships/customXml" Target="../ink/ink2.xml"/><Relationship Id="rId51" Type="http://schemas.openxmlformats.org/officeDocument/2006/relationships/image" Target="../media/image45.png"/><Relationship Id="rId3" Type="http://schemas.openxmlformats.org/officeDocument/2006/relationships/image" Target="../media/image17.png"/><Relationship Id="rId12" Type="http://schemas.openxmlformats.org/officeDocument/2006/relationships/customXml" Target="../ink/ink4.xml"/><Relationship Id="rId17" Type="http://schemas.openxmlformats.org/officeDocument/2006/relationships/image" Target="../media/image28.png"/><Relationship Id="rId25" Type="http://schemas.openxmlformats.org/officeDocument/2006/relationships/image" Target="../media/image32.png"/><Relationship Id="rId33" Type="http://schemas.openxmlformats.org/officeDocument/2006/relationships/image" Target="../media/image36.png"/><Relationship Id="rId38" Type="http://schemas.openxmlformats.org/officeDocument/2006/relationships/customXml" Target="../ink/ink17.xml"/><Relationship Id="rId46" Type="http://schemas.openxmlformats.org/officeDocument/2006/relationships/customXml" Target="../ink/ink21.xml"/><Relationship Id="rId20" Type="http://schemas.openxmlformats.org/officeDocument/2006/relationships/customXml" Target="../ink/ink8.xml"/><Relationship Id="rId41"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customXml" Target="../ink/ink1.xml"/><Relationship Id="rId15" Type="http://schemas.openxmlformats.org/officeDocument/2006/relationships/image" Target="../media/image27.png"/><Relationship Id="rId23" Type="http://schemas.openxmlformats.org/officeDocument/2006/relationships/image" Target="../media/image31.png"/><Relationship Id="rId28" Type="http://schemas.openxmlformats.org/officeDocument/2006/relationships/customXml" Target="../ink/ink12.xml"/><Relationship Id="rId36" Type="http://schemas.openxmlformats.org/officeDocument/2006/relationships/customXml" Target="../ink/ink16.xml"/><Relationship Id="rId49"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slideLayout" Target="../slideLayouts/slideLayout2.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image" Target="../media/image5.pn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6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customXml" Target="../ink/ink25.xml"/><Relationship Id="rId7" Type="http://schemas.openxmlformats.org/officeDocument/2006/relationships/customXml" Target="../ink/ink27.xml"/><Relationship Id="rId2"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customXml" Target="../ink/ink26.xml"/><Relationship Id="rId10" Type="http://schemas.openxmlformats.org/officeDocument/2006/relationships/image" Target="../media/image63.png"/><Relationship Id="rId4" Type="http://schemas.openxmlformats.org/officeDocument/2006/relationships/image" Target="../media/image60.png"/><Relationship Id="rId9" Type="http://schemas.openxmlformats.org/officeDocument/2006/relationships/customXml" Target="../ink/ink28.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33.xml"/><Relationship Id="rId18" Type="http://schemas.openxmlformats.org/officeDocument/2006/relationships/image" Target="../media/image73.png"/><Relationship Id="rId26" Type="http://schemas.openxmlformats.org/officeDocument/2006/relationships/image" Target="../media/image77.png"/><Relationship Id="rId3" Type="http://schemas.openxmlformats.org/officeDocument/2006/relationships/image" Target="../media/image65.png"/><Relationship Id="rId21" Type="http://schemas.openxmlformats.org/officeDocument/2006/relationships/customXml" Target="../ink/ink37.xml"/><Relationship Id="rId7" Type="http://schemas.openxmlformats.org/officeDocument/2006/relationships/customXml" Target="../ink/ink30.xml"/><Relationship Id="rId12" Type="http://schemas.openxmlformats.org/officeDocument/2006/relationships/image" Target="../media/image70.png"/><Relationship Id="rId17" Type="http://schemas.openxmlformats.org/officeDocument/2006/relationships/customXml" Target="../ink/ink35.xml"/><Relationship Id="rId25" Type="http://schemas.openxmlformats.org/officeDocument/2006/relationships/customXml" Target="../ink/ink39.xml"/><Relationship Id="rId2" Type="http://schemas.openxmlformats.org/officeDocument/2006/relationships/notesSlide" Target="../notesSlides/notesSlide40.xml"/><Relationship Id="rId16" Type="http://schemas.openxmlformats.org/officeDocument/2006/relationships/image" Target="../media/image72.png"/><Relationship Id="rId20" Type="http://schemas.openxmlformats.org/officeDocument/2006/relationships/image" Target="../media/image74.png"/><Relationship Id="rId29" Type="http://schemas.openxmlformats.org/officeDocument/2006/relationships/customXml" Target="../ink/ink41.xml"/><Relationship Id="rId1" Type="http://schemas.openxmlformats.org/officeDocument/2006/relationships/slideLayout" Target="../slideLayouts/slideLayout12.xml"/><Relationship Id="rId6" Type="http://schemas.openxmlformats.org/officeDocument/2006/relationships/image" Target="../media/image67.png"/><Relationship Id="rId11" Type="http://schemas.openxmlformats.org/officeDocument/2006/relationships/customXml" Target="../ink/ink32.xml"/><Relationship Id="rId24" Type="http://schemas.openxmlformats.org/officeDocument/2006/relationships/image" Target="../media/image76.png"/><Relationship Id="rId5" Type="http://schemas.openxmlformats.org/officeDocument/2006/relationships/customXml" Target="../ink/ink29.xml"/><Relationship Id="rId15" Type="http://schemas.openxmlformats.org/officeDocument/2006/relationships/customXml" Target="../ink/ink34.xml"/><Relationship Id="rId23" Type="http://schemas.openxmlformats.org/officeDocument/2006/relationships/customXml" Target="../ink/ink38.xml"/><Relationship Id="rId28" Type="http://schemas.openxmlformats.org/officeDocument/2006/relationships/image" Target="../media/image78.png"/><Relationship Id="rId10" Type="http://schemas.openxmlformats.org/officeDocument/2006/relationships/image" Target="../media/image69.png"/><Relationship Id="rId19" Type="http://schemas.openxmlformats.org/officeDocument/2006/relationships/customXml" Target="../ink/ink36.xml"/><Relationship Id="rId4" Type="http://schemas.openxmlformats.org/officeDocument/2006/relationships/image" Target="../media/image66.png"/><Relationship Id="rId9" Type="http://schemas.openxmlformats.org/officeDocument/2006/relationships/customXml" Target="../ink/ink31.xml"/><Relationship Id="rId14" Type="http://schemas.openxmlformats.org/officeDocument/2006/relationships/image" Target="../media/image71.png"/><Relationship Id="rId22" Type="http://schemas.openxmlformats.org/officeDocument/2006/relationships/image" Target="../media/image75.png"/><Relationship Id="rId27" Type="http://schemas.openxmlformats.org/officeDocument/2006/relationships/customXml" Target="../ink/ink40.xml"/><Relationship Id="rId30"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customXml" Target="../ink/ink47.xml"/><Relationship Id="rId3" Type="http://schemas.openxmlformats.org/officeDocument/2006/relationships/customXml" Target="../ink/ink42.xml"/><Relationship Id="rId7" Type="http://schemas.openxmlformats.org/officeDocument/2006/relationships/customXml" Target="../ink/ink44.xml"/><Relationship Id="rId12" Type="http://schemas.openxmlformats.org/officeDocument/2006/relationships/image" Target="../media/image690.png"/><Relationship Id="rId2" Type="http://schemas.openxmlformats.org/officeDocument/2006/relationships/image" Target="../media/image81.png"/><Relationship Id="rId16" Type="http://schemas.openxmlformats.org/officeDocument/2006/relationships/image" Target="../media/image710.png"/><Relationship Id="rId1" Type="http://schemas.openxmlformats.org/officeDocument/2006/relationships/slideLayout" Target="../slideLayouts/slideLayout12.xml"/><Relationship Id="rId6" Type="http://schemas.openxmlformats.org/officeDocument/2006/relationships/image" Target="../media/image660.png"/><Relationship Id="rId11" Type="http://schemas.openxmlformats.org/officeDocument/2006/relationships/customXml" Target="../ink/ink46.xml"/><Relationship Id="rId5" Type="http://schemas.openxmlformats.org/officeDocument/2006/relationships/customXml" Target="../ink/ink43.xml"/><Relationship Id="rId15" Type="http://schemas.openxmlformats.org/officeDocument/2006/relationships/customXml" Target="../ink/ink48.xml"/><Relationship Id="rId10" Type="http://schemas.openxmlformats.org/officeDocument/2006/relationships/image" Target="../media/image680.png"/><Relationship Id="rId4" Type="http://schemas.openxmlformats.org/officeDocument/2006/relationships/image" Target="../media/image650.png"/><Relationship Id="rId9" Type="http://schemas.openxmlformats.org/officeDocument/2006/relationships/customXml" Target="../ink/ink45.xml"/><Relationship Id="rId14" Type="http://schemas.openxmlformats.org/officeDocument/2006/relationships/image" Target="../media/image700.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image" Target="../media/image97.emf"/><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85.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image" Target="../media/image98.emf"/><Relationship Id="rId1" Type="http://schemas.openxmlformats.org/officeDocument/2006/relationships/slideLayout" Target="../slideLayouts/slideLayout2.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slides/_rels/slide86.xml.rels><?xml version="1.0" encoding="UTF-8" standalone="yes"?>
<Relationships xmlns="http://schemas.openxmlformats.org/package/2006/relationships"><Relationship Id="rId2" Type="http://schemas.openxmlformats.org/officeDocument/2006/relationships/hyperlink" Target="http://dbs.cloudcv.org/captioning&amp;mode=interactive"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hyperlink" Target="https://pixabay.com/en/luggage-antique-cat-1643010/" TargetMode="External"/><Relationship Id="rId18" Type="http://schemas.openxmlformats.org/officeDocument/2006/relationships/hyperlink" Target="https://pixabay.com/en/tennis-head-ramos-vinolas-clay-934841/" TargetMode="External"/><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hyperlink" Target="https://creativecommons.org/publicdomain/zero/1.0/deed.en" TargetMode="External"/><Relationship Id="rId17" Type="http://schemas.openxmlformats.org/officeDocument/2006/relationships/hyperlink" Target="https://pixabay.com/en/beach-beach-sports-blur-blurry-1853903/" TargetMode="External"/><Relationship Id="rId2" Type="http://schemas.openxmlformats.org/officeDocument/2006/relationships/notesSlide" Target="../notesSlides/notesSlide42.xml"/><Relationship Id="rId16" Type="http://schemas.openxmlformats.org/officeDocument/2006/relationships/hyperlink" Target="https://pixabay.com/en/teddy-plush-bears-cute-teddy-bear-1623436/" TargetMode="External"/><Relationship Id="rId20" Type="http://schemas.openxmlformats.org/officeDocument/2006/relationships/hyperlink" Target="https://pixabay.com/en/moto-cross-motorbike-sports-jump-214928/" TargetMode="External"/><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hyperlink" Target="https://github.com/karpathy/neuraltalk2" TargetMode="External"/><Relationship Id="rId5" Type="http://schemas.openxmlformats.org/officeDocument/2006/relationships/image" Target="../media/image107.png"/><Relationship Id="rId15" Type="http://schemas.openxmlformats.org/officeDocument/2006/relationships/hyperlink" Target="https://pixabay.com/en/adorable-animal-canine-cute-dog-1849992/" TargetMode="External"/><Relationship Id="rId10" Type="http://schemas.openxmlformats.org/officeDocument/2006/relationships/image" Target="../media/image112.png"/><Relationship Id="rId19" Type="http://schemas.openxmlformats.org/officeDocument/2006/relationships/hyperlink" Target="https://pixabay.com/en/giraffe-animals-wildlife-africa-2064520/" TargetMode="External"/><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hyperlink" Target="https://pixabay.com/en/cat-kitten-tree-green-summer-1647775/" TargetMode="External"/></Relationships>
</file>

<file path=ppt/slides/_rels/slide88.xml.rels><?xml version="1.0" encoding="UTF-8" standalone="yes"?>
<Relationships xmlns="http://schemas.openxmlformats.org/package/2006/relationships"><Relationship Id="rId8" Type="http://schemas.openxmlformats.org/officeDocument/2006/relationships/hyperlink" Target="https://github.com/karpathy/neuraltalk2" TargetMode="External"/><Relationship Id="rId13" Type="http://schemas.openxmlformats.org/officeDocument/2006/relationships/hyperlink" Target="https://pixabay.com/en/baseball-player-shortstop-infield-1045263/" TargetMode="External"/><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hyperlink" Target="https://pixabay.com/en/spider-web-tree-branches-pattern-617769/"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16.png"/><Relationship Id="rId11" Type="http://schemas.openxmlformats.org/officeDocument/2006/relationships/hyperlink" Target="https://pixabay.com/en/handstand-lake-meditation-496008/" TargetMode="External"/><Relationship Id="rId5" Type="http://schemas.openxmlformats.org/officeDocument/2006/relationships/image" Target="../media/image115.png"/><Relationship Id="rId10" Type="http://schemas.openxmlformats.org/officeDocument/2006/relationships/hyperlink" Target="https://pixabay.com/en/woman-female-model-portrait-adult-983967/" TargetMode="External"/><Relationship Id="rId4" Type="http://schemas.openxmlformats.org/officeDocument/2006/relationships/image" Target="../media/image114.png"/><Relationship Id="rId9" Type="http://schemas.openxmlformats.org/officeDocument/2006/relationships/hyperlink" Target="https://creativecommons.org/publicdomain/zero/1.0/deed.en"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143000"/>
          </a:xfrm>
        </p:spPr>
        <p:txBody>
          <a:bodyPr/>
          <a:lstStyle/>
          <a:p>
            <a:r>
              <a:rPr lang="en-US" dirty="0"/>
              <a:t>APL 745: Deep Learning in Mechanics</a:t>
            </a:r>
            <a:endParaRPr lang="en-US" sz="3200" dirty="0"/>
          </a:p>
        </p:txBody>
      </p:sp>
      <p:sp>
        <p:nvSpPr>
          <p:cNvPr id="16" name="Subtitle 3"/>
          <p:cNvSpPr>
            <a:spLocks noGrp="1"/>
          </p:cNvSpPr>
          <p:nvPr>
            <p:ph type="subTitle" idx="1"/>
          </p:nvPr>
        </p:nvSpPr>
        <p:spPr>
          <a:xfrm>
            <a:off x="0" y="4648200"/>
            <a:ext cx="9144000" cy="1752600"/>
          </a:xfrm>
        </p:spPr>
        <p:txBody>
          <a:bodyPr/>
          <a:lstStyle/>
          <a:p>
            <a:endParaRPr lang="en-US" dirty="0"/>
          </a:p>
          <a:p>
            <a:r>
              <a:rPr lang="en-US" sz="2800" dirty="0"/>
              <a:t>Sitikantha Roy</a:t>
            </a:r>
          </a:p>
          <a:p>
            <a:r>
              <a:rPr lang="en-US" sz="2800" dirty="0"/>
              <a:t>IIT Delhi </a:t>
            </a:r>
          </a:p>
        </p:txBody>
      </p:sp>
      <p:sp>
        <p:nvSpPr>
          <p:cNvPr id="3" name="TextBox 2"/>
          <p:cNvSpPr txBox="1"/>
          <p:nvPr/>
        </p:nvSpPr>
        <p:spPr>
          <a:xfrm>
            <a:off x="1828800" y="2307610"/>
            <a:ext cx="6934200" cy="1938992"/>
          </a:xfrm>
          <a:prstGeom prst="rect">
            <a:avLst/>
          </a:prstGeom>
          <a:noFill/>
        </p:spPr>
        <p:txBody>
          <a:bodyPr wrap="square" rtlCol="0">
            <a:spAutoFit/>
          </a:bodyPr>
          <a:lstStyle/>
          <a:p>
            <a:pPr lvl="0" algn="l">
              <a:spcBef>
                <a:spcPct val="20000"/>
              </a:spcBef>
            </a:pPr>
            <a:r>
              <a:rPr lang="en-US" sz="2400" kern="0" dirty="0">
                <a:solidFill>
                  <a:prstClr val="black"/>
                </a:solidFill>
                <a:latin typeface="Arial"/>
                <a:ea typeface="Osaka"/>
                <a:cs typeface="Osaka"/>
              </a:rPr>
              <a:t>Topics: </a:t>
            </a:r>
          </a:p>
          <a:p>
            <a:pPr marL="742950" lvl="1" indent="-285750" algn="l">
              <a:spcBef>
                <a:spcPct val="20000"/>
              </a:spcBef>
              <a:buFontTx/>
              <a:buChar char="–"/>
            </a:pPr>
            <a:r>
              <a:rPr lang="en-US" sz="2000" kern="0" dirty="0">
                <a:solidFill>
                  <a:prstClr val="black"/>
                </a:solidFill>
                <a:latin typeface="Arial"/>
                <a:ea typeface="Osaka"/>
                <a:cs typeface="Osaka"/>
              </a:rPr>
              <a:t>Recurrent Neural Networks (RNNs)</a:t>
            </a:r>
          </a:p>
          <a:p>
            <a:pPr marL="1200150" lvl="2" indent="-285750" algn="l">
              <a:spcBef>
                <a:spcPct val="20000"/>
              </a:spcBef>
              <a:buFontTx/>
              <a:buChar char="–"/>
            </a:pPr>
            <a:r>
              <a:rPr lang="en-US" sz="2000" kern="0" dirty="0">
                <a:solidFill>
                  <a:prstClr val="black"/>
                </a:solidFill>
                <a:latin typeface="Arial"/>
                <a:ea typeface="Osaka"/>
                <a:cs typeface="Osaka"/>
              </a:rPr>
              <a:t>(Truncated) </a:t>
            </a:r>
            <a:r>
              <a:rPr lang="en-US" sz="2000" kern="0" dirty="0" err="1">
                <a:solidFill>
                  <a:prstClr val="black"/>
                </a:solidFill>
                <a:latin typeface="Arial"/>
                <a:ea typeface="Osaka"/>
                <a:cs typeface="Osaka"/>
              </a:rPr>
              <a:t>BackProp</a:t>
            </a:r>
            <a:r>
              <a:rPr lang="en-US" sz="2000" kern="0" dirty="0">
                <a:solidFill>
                  <a:prstClr val="black"/>
                </a:solidFill>
                <a:latin typeface="Arial"/>
                <a:ea typeface="Osaka"/>
                <a:cs typeface="Osaka"/>
              </a:rPr>
              <a:t> Through Time (BPTT)</a:t>
            </a:r>
          </a:p>
          <a:p>
            <a:pPr marL="1200150" lvl="2" indent="-285750" algn="l">
              <a:spcBef>
                <a:spcPct val="20000"/>
              </a:spcBef>
              <a:buFontTx/>
              <a:buChar char="–"/>
            </a:pPr>
            <a:r>
              <a:rPr lang="en-US" sz="2000" kern="0" dirty="0">
                <a:solidFill>
                  <a:prstClr val="black"/>
                </a:solidFill>
                <a:latin typeface="Arial"/>
                <a:ea typeface="Osaka"/>
                <a:cs typeface="Osaka"/>
              </a:rPr>
              <a:t>LSTMs</a:t>
            </a:r>
          </a:p>
          <a:p>
            <a:pPr marL="742950" lvl="1" indent="-285750" algn="l">
              <a:spcBef>
                <a:spcPct val="20000"/>
              </a:spcBef>
              <a:buFontTx/>
              <a:buChar char="–"/>
            </a:pPr>
            <a:endParaRPr lang="en-US" sz="2000" kern="0" dirty="0">
              <a:solidFill>
                <a:prstClr val="black"/>
              </a:solidFill>
              <a:latin typeface="Arial"/>
              <a:ea typeface="Osaka"/>
              <a:cs typeface="Osak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Key Ideas</a:t>
            </a:r>
          </a:p>
        </p:txBody>
      </p:sp>
      <p:sp>
        <p:nvSpPr>
          <p:cNvPr id="3" name="Content Placeholder 2"/>
          <p:cNvSpPr>
            <a:spLocks noGrp="1"/>
          </p:cNvSpPr>
          <p:nvPr>
            <p:ph idx="1"/>
          </p:nvPr>
        </p:nvSpPr>
        <p:spPr/>
        <p:txBody>
          <a:bodyPr/>
          <a:lstStyle/>
          <a:p>
            <a:r>
              <a:rPr lang="en-US" dirty="0"/>
              <a:t>Parameter Sharing</a:t>
            </a:r>
          </a:p>
          <a:p>
            <a:pPr lvl="1"/>
            <a:r>
              <a:rPr lang="en-US" dirty="0"/>
              <a:t>in computation graphs = adding gradients</a:t>
            </a:r>
          </a:p>
          <a:p>
            <a:pPr lvl="1"/>
            <a:endParaRPr lang="en-US" dirty="0"/>
          </a:p>
          <a:p>
            <a:r>
              <a:rPr lang="en-US" dirty="0"/>
              <a:t>“Unrolling”</a:t>
            </a:r>
          </a:p>
          <a:p>
            <a:pPr lvl="1"/>
            <a:r>
              <a:rPr lang="en-US" dirty="0"/>
              <a:t>in computation graphs with parameter sharing</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a:t>
            </a:fld>
            <a:endParaRPr lang="en-US"/>
          </a:p>
        </p:txBody>
      </p:sp>
      <p:sp>
        <p:nvSpPr>
          <p:cNvPr id="7" name="TextBox 6">
            <a:extLst>
              <a:ext uri="{FF2B5EF4-FFF2-40B4-BE49-F238E27FC236}">
                <a16:creationId xmlns:a16="http://schemas.microsoft.com/office/drawing/2014/main" id="{2C995921-B80F-3905-BD24-8569FA28E51F}"/>
              </a:ext>
            </a:extLst>
          </p:cNvPr>
          <p:cNvSpPr txBox="1"/>
          <p:nvPr/>
        </p:nvSpPr>
        <p:spPr>
          <a:xfrm>
            <a:off x="838200" y="4191000"/>
            <a:ext cx="5184433" cy="1107996"/>
          </a:xfrm>
          <a:prstGeom prst="rect">
            <a:avLst/>
          </a:prstGeom>
          <a:noFill/>
        </p:spPr>
        <p:txBody>
          <a:bodyPr wrap="none" rtlCol="0">
            <a:spAutoFit/>
          </a:bodyPr>
          <a:lstStyle/>
          <a:p>
            <a:pPr algn="l"/>
            <a:r>
              <a:rPr lang="en-GB" dirty="0"/>
              <a:t>The above two accommodates the following …</a:t>
            </a:r>
          </a:p>
          <a:p>
            <a:pPr marL="171450" indent="-171450" algn="l">
              <a:buFont typeface="Arial" panose="020B0604020202020204" pitchFamily="34" charset="0"/>
              <a:buChar char="•"/>
            </a:pPr>
            <a:r>
              <a:rPr lang="en-GB" dirty="0"/>
              <a:t>Account </a:t>
            </a:r>
            <a:r>
              <a:rPr lang="en-GB"/>
              <a:t>for dependency </a:t>
            </a:r>
            <a:r>
              <a:rPr lang="en-GB" dirty="0"/>
              <a:t>between inputs</a:t>
            </a:r>
          </a:p>
          <a:p>
            <a:pPr marL="171450" indent="-171450" algn="l">
              <a:buFont typeface="Arial" panose="020B0604020202020204" pitchFamily="34" charset="0"/>
              <a:buChar char="•"/>
            </a:pPr>
            <a:r>
              <a:rPr lang="en-GB" dirty="0"/>
              <a:t>Account for variable number of inputs</a:t>
            </a:r>
          </a:p>
          <a:p>
            <a:pPr marL="171450" indent="-171450" algn="l">
              <a:buFont typeface="Arial" panose="020B0604020202020204" pitchFamily="34" charset="0"/>
              <a:buChar char="•"/>
            </a:pPr>
            <a:r>
              <a:rPr lang="en-GB" dirty="0"/>
              <a:t>Make sure the function executed at each time step is the same. Why?  </a:t>
            </a:r>
          </a:p>
        </p:txBody>
      </p:sp>
    </p:spTree>
    <p:extLst>
      <p:ext uri="{BB962C8B-B14F-4D97-AF65-F5344CB8AC3E}">
        <p14:creationId xmlns:p14="http://schemas.microsoft.com/office/powerpoint/2010/main" val="1996924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1658880" y="36482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7" name="Rectangle 3"/>
          <p:cNvSpPr>
            <a:spLocks noChangeArrowheads="1"/>
          </p:cNvSpPr>
          <p:nvPr/>
        </p:nvSpPr>
        <p:spPr bwMode="auto">
          <a:xfrm>
            <a:off x="3748320" y="345242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8" name="Rectangle 4"/>
          <p:cNvSpPr>
            <a:spLocks noChangeArrowheads="1"/>
          </p:cNvSpPr>
          <p:nvPr/>
        </p:nvSpPr>
        <p:spPr bwMode="auto">
          <a:xfrm>
            <a:off x="2736000" y="49861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9" name="Rectangle 5"/>
          <p:cNvSpPr>
            <a:spLocks noChangeArrowheads="1"/>
          </p:cNvSpPr>
          <p:nvPr/>
        </p:nvSpPr>
        <p:spPr bwMode="auto">
          <a:xfrm>
            <a:off x="2312640" y="230894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0" name="Rectangle 6"/>
          <p:cNvSpPr>
            <a:spLocks noChangeArrowheads="1"/>
          </p:cNvSpPr>
          <p:nvPr/>
        </p:nvSpPr>
        <p:spPr bwMode="auto">
          <a:xfrm>
            <a:off x="3160800" y="1231713"/>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1" name="Line 7"/>
          <p:cNvSpPr>
            <a:spLocks noChangeShapeType="1"/>
          </p:cNvSpPr>
          <p:nvPr/>
        </p:nvSpPr>
        <p:spPr bwMode="auto">
          <a:xfrm flipV="1">
            <a:off x="3362401" y="5796993"/>
            <a:ext cx="144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2" name="Line 8"/>
          <p:cNvSpPr>
            <a:spLocks noChangeShapeType="1"/>
          </p:cNvSpPr>
          <p:nvPr/>
        </p:nvSpPr>
        <p:spPr bwMode="auto">
          <a:xfrm flipH="1" flipV="1">
            <a:off x="2279521" y="4476374"/>
            <a:ext cx="108432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3" name="Freeform 9"/>
          <p:cNvSpPr>
            <a:spLocks/>
          </p:cNvSpPr>
          <p:nvPr/>
        </p:nvSpPr>
        <p:spPr bwMode="auto">
          <a:xfrm>
            <a:off x="67681" y="3102469"/>
            <a:ext cx="3250080" cy="3318108"/>
          </a:xfrm>
          <a:custGeom>
            <a:avLst/>
            <a:gdLst>
              <a:gd name="T0" fmla="*/ 9953 w 9954"/>
              <a:gd name="T1" fmla="*/ 10161 h 10162"/>
              <a:gd name="T2" fmla="*/ 1698 w 9954"/>
              <a:gd name="T3" fmla="*/ 5715 h 10162"/>
              <a:gd name="T4" fmla="*/ 8683 w 9954"/>
              <a:gd name="T5" fmla="*/ 0 h 10162"/>
            </a:gdLst>
            <a:ahLst/>
            <a:cxnLst>
              <a:cxn ang="0">
                <a:pos x="T0" y="T1"/>
              </a:cxn>
              <a:cxn ang="0">
                <a:pos x="T2" y="T3"/>
              </a:cxn>
              <a:cxn ang="0">
                <a:pos x="T4" y="T5"/>
              </a:cxn>
            </a:cxnLst>
            <a:rect l="0" t="0" r="r" b="b"/>
            <a:pathLst>
              <a:path w="9954" h="10162">
                <a:moveTo>
                  <a:pt x="9953" y="10161"/>
                </a:moveTo>
                <a:cubicBezTo>
                  <a:pt x="7715" y="9152"/>
                  <a:pt x="2264" y="6965"/>
                  <a:pt x="1698" y="5715"/>
                </a:cubicBezTo>
                <a:cubicBezTo>
                  <a:pt x="0" y="1965"/>
                  <a:pt x="8826" y="579"/>
                  <a:pt x="8683"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4" name="Freeform 10"/>
          <p:cNvSpPr>
            <a:spLocks/>
          </p:cNvSpPr>
          <p:nvPr/>
        </p:nvSpPr>
        <p:spPr bwMode="auto">
          <a:xfrm>
            <a:off x="3661921" y="2065560"/>
            <a:ext cx="3250080" cy="2903345"/>
          </a:xfrm>
          <a:custGeom>
            <a:avLst/>
            <a:gdLst>
              <a:gd name="T0" fmla="*/ 0 w 9954"/>
              <a:gd name="T1" fmla="*/ 8890 h 8891"/>
              <a:gd name="T2" fmla="*/ 6350 w 9954"/>
              <a:gd name="T3" fmla="*/ 6667 h 8891"/>
              <a:gd name="T4" fmla="*/ 8255 w 9954"/>
              <a:gd name="T5" fmla="*/ 5001 h 8891"/>
              <a:gd name="T6" fmla="*/ 1270 w 9954"/>
              <a:gd name="T7" fmla="*/ 0 h 8891"/>
            </a:gdLst>
            <a:ahLst/>
            <a:cxnLst>
              <a:cxn ang="0">
                <a:pos x="T0" y="T1"/>
              </a:cxn>
              <a:cxn ang="0">
                <a:pos x="T2" y="T3"/>
              </a:cxn>
              <a:cxn ang="0">
                <a:pos x="T4" y="T5"/>
              </a:cxn>
              <a:cxn ang="0">
                <a:pos x="T6" y="T7"/>
              </a:cxn>
            </a:cxnLst>
            <a:rect l="0" t="0" r="r" b="b"/>
            <a:pathLst>
              <a:path w="9954" h="8891">
                <a:moveTo>
                  <a:pt x="0" y="8890"/>
                </a:moveTo>
                <a:cubicBezTo>
                  <a:pt x="1517" y="8295"/>
                  <a:pt x="4418" y="7572"/>
                  <a:pt x="6350" y="6667"/>
                </a:cubicBezTo>
                <a:cubicBezTo>
                  <a:pt x="7510" y="6125"/>
                  <a:pt x="8160" y="5368"/>
                  <a:pt x="8255" y="5001"/>
                </a:cubicBezTo>
                <a:cubicBezTo>
                  <a:pt x="9953" y="1719"/>
                  <a:pt x="1127" y="507"/>
                  <a:pt x="1270"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5" name="Line 11"/>
          <p:cNvSpPr>
            <a:spLocks noChangeShapeType="1"/>
          </p:cNvSpPr>
          <p:nvPr/>
        </p:nvSpPr>
        <p:spPr bwMode="auto">
          <a:xfrm flipH="1" flipV="1">
            <a:off x="3938401" y="2064121"/>
            <a:ext cx="624960" cy="1454553"/>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6" name="Line 12"/>
          <p:cNvSpPr>
            <a:spLocks noChangeShapeType="1"/>
          </p:cNvSpPr>
          <p:nvPr/>
        </p:nvSpPr>
        <p:spPr bwMode="auto">
          <a:xfrm flipV="1">
            <a:off x="2903040" y="2064121"/>
            <a:ext cx="829440" cy="417644"/>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7" name="Line 13"/>
          <p:cNvSpPr>
            <a:spLocks noChangeShapeType="1"/>
          </p:cNvSpPr>
          <p:nvPr/>
        </p:nvSpPr>
        <p:spPr bwMode="auto">
          <a:xfrm flipV="1">
            <a:off x="3317760" y="4268992"/>
            <a:ext cx="1036800" cy="1039789"/>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9" name="Line 15"/>
          <p:cNvSpPr>
            <a:spLocks noChangeShapeType="1"/>
          </p:cNvSpPr>
          <p:nvPr/>
        </p:nvSpPr>
        <p:spPr bwMode="auto">
          <a:xfrm flipV="1">
            <a:off x="2073600" y="3101030"/>
            <a:ext cx="103680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9" name="TextBox 18"/>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21"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11</a:t>
            </a:fld>
            <a:endParaRPr lang="en-US"/>
          </a:p>
        </p:txBody>
      </p:sp>
      <p:sp>
        <p:nvSpPr>
          <p:cNvPr id="22"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a:t>Computational Graph</a:t>
            </a:r>
          </a:p>
        </p:txBody>
      </p:sp>
      <p:grpSp>
        <p:nvGrpSpPr>
          <p:cNvPr id="98347" name="SMARTInkShape-Group735"/>
          <p:cNvGrpSpPr/>
          <p:nvPr/>
        </p:nvGrpSpPr>
        <p:grpSpPr>
          <a:xfrm>
            <a:off x="6572772" y="5322126"/>
            <a:ext cx="678098" cy="1124795"/>
            <a:chOff x="6572772" y="5322126"/>
            <a:chExt cx="678098" cy="1124795"/>
          </a:xfrm>
        </p:grpSpPr>
        <p:sp>
          <p:nvSpPr>
            <p:cNvPr id="98342" name="SMARTInkShape-2062"/>
            <p:cNvSpPr/>
            <p:nvPr>
              <p:custDataLst>
                <p:tags r:id="rId29"/>
              </p:custDataLst>
            </p:nvPr>
          </p:nvSpPr>
          <p:spPr bwMode="auto">
            <a:xfrm>
              <a:off x="6572772" y="5363363"/>
              <a:ext cx="151284" cy="538555"/>
            </a:xfrm>
            <a:custGeom>
              <a:avLst/>
              <a:gdLst/>
              <a:ahLst/>
              <a:cxnLst/>
              <a:rect l="0" t="0" r="0" b="0"/>
              <a:pathLst>
                <a:path w="151284" h="538555">
                  <a:moveTo>
                    <a:pt x="151283" y="271270"/>
                  </a:moveTo>
                  <a:lnTo>
                    <a:pt x="151283" y="271270"/>
                  </a:lnTo>
                  <a:lnTo>
                    <a:pt x="151283" y="266529"/>
                  </a:lnTo>
                  <a:lnTo>
                    <a:pt x="150291" y="265133"/>
                  </a:lnTo>
                  <a:lnTo>
                    <a:pt x="148637" y="264202"/>
                  </a:lnTo>
                  <a:lnTo>
                    <a:pt x="143594" y="262708"/>
                  </a:lnTo>
                  <a:lnTo>
                    <a:pt x="135469" y="256276"/>
                  </a:lnTo>
                  <a:lnTo>
                    <a:pt x="127194" y="254258"/>
                  </a:lnTo>
                  <a:lnTo>
                    <a:pt x="82821" y="253412"/>
                  </a:lnTo>
                  <a:lnTo>
                    <a:pt x="76868" y="253411"/>
                  </a:lnTo>
                  <a:lnTo>
                    <a:pt x="63198" y="258151"/>
                  </a:lnTo>
                  <a:lnTo>
                    <a:pt x="44678" y="271502"/>
                  </a:lnTo>
                  <a:lnTo>
                    <a:pt x="38418" y="278317"/>
                  </a:lnTo>
                  <a:lnTo>
                    <a:pt x="23322" y="309288"/>
                  </a:lnTo>
                  <a:lnTo>
                    <a:pt x="11390" y="344155"/>
                  </a:lnTo>
                  <a:lnTo>
                    <a:pt x="2125" y="385583"/>
                  </a:lnTo>
                  <a:lnTo>
                    <a:pt x="0" y="427464"/>
                  </a:lnTo>
                  <a:lnTo>
                    <a:pt x="573" y="465834"/>
                  </a:lnTo>
                  <a:lnTo>
                    <a:pt x="7180" y="504565"/>
                  </a:lnTo>
                  <a:lnTo>
                    <a:pt x="10508" y="516508"/>
                  </a:lnTo>
                  <a:lnTo>
                    <a:pt x="12784" y="521082"/>
                  </a:lnTo>
                  <a:lnTo>
                    <a:pt x="20605" y="528811"/>
                  </a:lnTo>
                  <a:lnTo>
                    <a:pt x="29704" y="534560"/>
                  </a:lnTo>
                  <a:lnTo>
                    <a:pt x="37055" y="537116"/>
                  </a:lnTo>
                  <a:lnTo>
                    <a:pt x="51512" y="538554"/>
                  </a:lnTo>
                  <a:lnTo>
                    <a:pt x="68364" y="534241"/>
                  </a:lnTo>
                  <a:lnTo>
                    <a:pt x="77388" y="526721"/>
                  </a:lnTo>
                  <a:lnTo>
                    <a:pt x="104557" y="491558"/>
                  </a:lnTo>
                  <a:lnTo>
                    <a:pt x="110672" y="475340"/>
                  </a:lnTo>
                  <a:lnTo>
                    <a:pt x="119660" y="431831"/>
                  </a:lnTo>
                  <a:lnTo>
                    <a:pt x="129676" y="395259"/>
                  </a:lnTo>
                  <a:lnTo>
                    <a:pt x="132683" y="350846"/>
                  </a:lnTo>
                  <a:lnTo>
                    <a:pt x="130558" y="310392"/>
                  </a:lnTo>
                  <a:lnTo>
                    <a:pt x="126197" y="278736"/>
                  </a:lnTo>
                  <a:lnTo>
                    <a:pt x="120951" y="248129"/>
                  </a:lnTo>
                  <a:lnTo>
                    <a:pt x="115312" y="212698"/>
                  </a:lnTo>
                  <a:lnTo>
                    <a:pt x="109499" y="175785"/>
                  </a:lnTo>
                  <a:lnTo>
                    <a:pt x="103608" y="142842"/>
                  </a:lnTo>
                  <a:lnTo>
                    <a:pt x="95037" y="111665"/>
                  </a:lnTo>
                  <a:lnTo>
                    <a:pt x="81701" y="68867"/>
                  </a:lnTo>
                  <a:lnTo>
                    <a:pt x="68305" y="28331"/>
                  </a:lnTo>
                  <a:lnTo>
                    <a:pt x="56105" y="8345"/>
                  </a:lnTo>
                  <a:lnTo>
                    <a:pt x="50111" y="1286"/>
                  </a:lnTo>
                  <a:lnTo>
                    <a:pt x="47125" y="0"/>
                  </a:lnTo>
                  <a:lnTo>
                    <a:pt x="44141" y="134"/>
                  </a:lnTo>
                  <a:lnTo>
                    <a:pt x="38180" y="2929"/>
                  </a:lnTo>
                  <a:lnTo>
                    <a:pt x="26267" y="123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43" name="SMARTInkShape-2063"/>
            <p:cNvSpPr/>
            <p:nvPr>
              <p:custDataLst>
                <p:tags r:id="rId30"/>
              </p:custDataLst>
            </p:nvPr>
          </p:nvSpPr>
          <p:spPr bwMode="auto">
            <a:xfrm>
              <a:off x="6795495" y="5322126"/>
              <a:ext cx="257149" cy="383895"/>
            </a:xfrm>
            <a:custGeom>
              <a:avLst/>
              <a:gdLst/>
              <a:ahLst/>
              <a:cxnLst/>
              <a:rect l="0" t="0" r="0" b="0"/>
              <a:pathLst>
                <a:path w="257149" h="383895">
                  <a:moveTo>
                    <a:pt x="17857" y="8897"/>
                  </a:moveTo>
                  <a:lnTo>
                    <a:pt x="17857" y="8897"/>
                  </a:lnTo>
                  <a:lnTo>
                    <a:pt x="17857" y="76"/>
                  </a:lnTo>
                  <a:lnTo>
                    <a:pt x="13116" y="0"/>
                  </a:lnTo>
                  <a:lnTo>
                    <a:pt x="11720" y="981"/>
                  </a:lnTo>
                  <a:lnTo>
                    <a:pt x="10789" y="2628"/>
                  </a:lnTo>
                  <a:lnTo>
                    <a:pt x="1270" y="46949"/>
                  </a:lnTo>
                  <a:lnTo>
                    <a:pt x="165" y="89572"/>
                  </a:lnTo>
                  <a:lnTo>
                    <a:pt x="19" y="133953"/>
                  </a:lnTo>
                  <a:lnTo>
                    <a:pt x="0" y="178567"/>
                  </a:lnTo>
                  <a:lnTo>
                    <a:pt x="990" y="220418"/>
                  </a:lnTo>
                  <a:lnTo>
                    <a:pt x="7065" y="258377"/>
                  </a:lnTo>
                  <a:lnTo>
                    <a:pt x="14818" y="302512"/>
                  </a:lnTo>
                  <a:lnTo>
                    <a:pt x="18582" y="341917"/>
                  </a:lnTo>
                  <a:lnTo>
                    <a:pt x="26927" y="370830"/>
                  </a:lnTo>
                  <a:lnTo>
                    <a:pt x="31148" y="377455"/>
                  </a:lnTo>
                  <a:lnTo>
                    <a:pt x="36331" y="381060"/>
                  </a:lnTo>
                  <a:lnTo>
                    <a:pt x="44829" y="383090"/>
                  </a:lnTo>
                  <a:lnTo>
                    <a:pt x="65492" y="383894"/>
                  </a:lnTo>
                  <a:lnTo>
                    <a:pt x="71439" y="381276"/>
                  </a:lnTo>
                  <a:lnTo>
                    <a:pt x="110479" y="350933"/>
                  </a:lnTo>
                  <a:lnTo>
                    <a:pt x="152017" y="319167"/>
                  </a:lnTo>
                  <a:lnTo>
                    <a:pt x="196289" y="287795"/>
                  </a:lnTo>
                  <a:lnTo>
                    <a:pt x="208284" y="281680"/>
                  </a:lnTo>
                  <a:lnTo>
                    <a:pt x="229509" y="275108"/>
                  </a:lnTo>
                  <a:lnTo>
                    <a:pt x="236939" y="271080"/>
                  </a:lnTo>
                  <a:lnTo>
                    <a:pt x="243550" y="269290"/>
                  </a:lnTo>
                  <a:lnTo>
                    <a:pt x="246702" y="269806"/>
                  </a:lnTo>
                  <a:lnTo>
                    <a:pt x="252849" y="273023"/>
                  </a:lnTo>
                  <a:lnTo>
                    <a:pt x="254886" y="275270"/>
                  </a:lnTo>
                  <a:lnTo>
                    <a:pt x="257148" y="280413"/>
                  </a:lnTo>
                  <a:lnTo>
                    <a:pt x="256760" y="283173"/>
                  </a:lnTo>
                  <a:lnTo>
                    <a:pt x="250028" y="2946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44" name="SMARTInkShape-2064"/>
            <p:cNvSpPr/>
            <p:nvPr>
              <p:custDataLst>
                <p:tags r:id="rId31"/>
              </p:custDataLst>
            </p:nvPr>
          </p:nvSpPr>
          <p:spPr bwMode="auto">
            <a:xfrm>
              <a:off x="6732984" y="5804297"/>
              <a:ext cx="446486" cy="214313"/>
            </a:xfrm>
            <a:custGeom>
              <a:avLst/>
              <a:gdLst/>
              <a:ahLst/>
              <a:cxnLst/>
              <a:rect l="0" t="0" r="0" b="0"/>
              <a:pathLst>
                <a:path w="446486" h="214313">
                  <a:moveTo>
                    <a:pt x="0" y="214312"/>
                  </a:moveTo>
                  <a:lnTo>
                    <a:pt x="0" y="214312"/>
                  </a:lnTo>
                  <a:lnTo>
                    <a:pt x="4741" y="214312"/>
                  </a:lnTo>
                  <a:lnTo>
                    <a:pt x="9714" y="211667"/>
                  </a:lnTo>
                  <a:lnTo>
                    <a:pt x="48996" y="183267"/>
                  </a:lnTo>
                  <a:lnTo>
                    <a:pt x="89870" y="154613"/>
                  </a:lnTo>
                  <a:lnTo>
                    <a:pt x="131266" y="129943"/>
                  </a:lnTo>
                  <a:lnTo>
                    <a:pt x="171781" y="100081"/>
                  </a:lnTo>
                  <a:lnTo>
                    <a:pt x="206010" y="80917"/>
                  </a:lnTo>
                  <a:lnTo>
                    <a:pt x="241288" y="62670"/>
                  </a:lnTo>
                  <a:lnTo>
                    <a:pt x="279521" y="44696"/>
                  </a:lnTo>
                  <a:lnTo>
                    <a:pt x="316978" y="26804"/>
                  </a:lnTo>
                  <a:lnTo>
                    <a:pt x="361041" y="7720"/>
                  </a:lnTo>
                  <a:lnTo>
                    <a:pt x="399841" y="1525"/>
                  </a:lnTo>
                  <a:lnTo>
                    <a:pt x="4464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45" name="SMARTInkShape-2065"/>
            <p:cNvSpPr/>
            <p:nvPr>
              <p:custDataLst>
                <p:tags r:id="rId32"/>
              </p:custDataLst>
            </p:nvPr>
          </p:nvSpPr>
          <p:spPr bwMode="auto">
            <a:xfrm>
              <a:off x="6732984" y="5994494"/>
              <a:ext cx="196455" cy="452427"/>
            </a:xfrm>
            <a:custGeom>
              <a:avLst/>
              <a:gdLst/>
              <a:ahLst/>
              <a:cxnLst/>
              <a:rect l="0" t="0" r="0" b="0"/>
              <a:pathLst>
                <a:path w="196455" h="452427">
                  <a:moveTo>
                    <a:pt x="196454" y="122342"/>
                  </a:moveTo>
                  <a:lnTo>
                    <a:pt x="196454" y="122342"/>
                  </a:lnTo>
                  <a:lnTo>
                    <a:pt x="196454" y="117602"/>
                  </a:lnTo>
                  <a:lnTo>
                    <a:pt x="195461" y="116205"/>
                  </a:lnTo>
                  <a:lnTo>
                    <a:pt x="193808" y="115274"/>
                  </a:lnTo>
                  <a:lnTo>
                    <a:pt x="191713" y="114653"/>
                  </a:lnTo>
                  <a:lnTo>
                    <a:pt x="180203" y="105832"/>
                  </a:lnTo>
                  <a:lnTo>
                    <a:pt x="169590" y="109623"/>
                  </a:lnTo>
                  <a:lnTo>
                    <a:pt x="139885" y="129414"/>
                  </a:lnTo>
                  <a:lnTo>
                    <a:pt x="109192" y="169875"/>
                  </a:lnTo>
                  <a:lnTo>
                    <a:pt x="86405" y="212019"/>
                  </a:lnTo>
                  <a:lnTo>
                    <a:pt x="68864" y="256337"/>
                  </a:lnTo>
                  <a:lnTo>
                    <a:pt x="57627" y="298153"/>
                  </a:lnTo>
                  <a:lnTo>
                    <a:pt x="54378" y="338751"/>
                  </a:lnTo>
                  <a:lnTo>
                    <a:pt x="53737" y="379953"/>
                  </a:lnTo>
                  <a:lnTo>
                    <a:pt x="58366" y="402951"/>
                  </a:lnTo>
                  <a:lnTo>
                    <a:pt x="72353" y="444677"/>
                  </a:lnTo>
                  <a:lnTo>
                    <a:pt x="76016" y="447364"/>
                  </a:lnTo>
                  <a:lnTo>
                    <a:pt x="88007" y="451147"/>
                  </a:lnTo>
                  <a:lnTo>
                    <a:pt x="100949" y="452426"/>
                  </a:lnTo>
                  <a:lnTo>
                    <a:pt x="109690" y="447309"/>
                  </a:lnTo>
                  <a:lnTo>
                    <a:pt x="119196" y="438420"/>
                  </a:lnTo>
                  <a:lnTo>
                    <a:pt x="136548" y="410751"/>
                  </a:lnTo>
                  <a:lnTo>
                    <a:pt x="151755" y="371547"/>
                  </a:lnTo>
                  <a:lnTo>
                    <a:pt x="163701" y="336491"/>
                  </a:lnTo>
                  <a:lnTo>
                    <a:pt x="168486" y="293774"/>
                  </a:lnTo>
                  <a:lnTo>
                    <a:pt x="168323" y="257914"/>
                  </a:lnTo>
                  <a:lnTo>
                    <a:pt x="162432" y="216309"/>
                  </a:lnTo>
                  <a:lnTo>
                    <a:pt x="153410" y="172563"/>
                  </a:lnTo>
                  <a:lnTo>
                    <a:pt x="143919" y="143009"/>
                  </a:lnTo>
                  <a:lnTo>
                    <a:pt x="133087" y="110691"/>
                  </a:lnTo>
                  <a:lnTo>
                    <a:pt x="121657" y="78469"/>
                  </a:lnTo>
                  <a:lnTo>
                    <a:pt x="104067" y="39999"/>
                  </a:lnTo>
                  <a:lnTo>
                    <a:pt x="79140" y="6351"/>
                  </a:lnTo>
                  <a:lnTo>
                    <a:pt x="69570" y="1337"/>
                  </a:lnTo>
                  <a:lnTo>
                    <a:pt x="64239" y="0"/>
                  </a:lnTo>
                  <a:lnTo>
                    <a:pt x="59693" y="101"/>
                  </a:lnTo>
                  <a:lnTo>
                    <a:pt x="51996" y="2859"/>
                  </a:lnTo>
                  <a:lnTo>
                    <a:pt x="37345" y="14730"/>
                  </a:lnTo>
                  <a:lnTo>
                    <a:pt x="25176" y="35556"/>
                  </a:lnTo>
                  <a:lnTo>
                    <a:pt x="9110" y="75378"/>
                  </a:lnTo>
                  <a:lnTo>
                    <a:pt x="4049" y="89563"/>
                  </a:lnTo>
                  <a:lnTo>
                    <a:pt x="0" y="1223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46" name="SMARTInkShape-2066"/>
            <p:cNvSpPr/>
            <p:nvPr>
              <p:custDataLst>
                <p:tags r:id="rId33"/>
              </p:custDataLst>
            </p:nvPr>
          </p:nvSpPr>
          <p:spPr bwMode="auto">
            <a:xfrm>
              <a:off x="7009809" y="5973961"/>
              <a:ext cx="241061" cy="312004"/>
            </a:xfrm>
            <a:custGeom>
              <a:avLst/>
              <a:gdLst/>
              <a:ahLst/>
              <a:cxnLst/>
              <a:rect l="0" t="0" r="0" b="0"/>
              <a:pathLst>
                <a:path w="241061" h="312004">
                  <a:moveTo>
                    <a:pt x="35714" y="133944"/>
                  </a:moveTo>
                  <a:lnTo>
                    <a:pt x="35714" y="133944"/>
                  </a:lnTo>
                  <a:lnTo>
                    <a:pt x="28647" y="117164"/>
                  </a:lnTo>
                  <a:lnTo>
                    <a:pt x="28026" y="113828"/>
                  </a:lnTo>
                  <a:lnTo>
                    <a:pt x="24690" y="107476"/>
                  </a:lnTo>
                  <a:lnTo>
                    <a:pt x="14465" y="95313"/>
                  </a:lnTo>
                  <a:lnTo>
                    <a:pt x="8741" y="91970"/>
                  </a:lnTo>
                  <a:lnTo>
                    <a:pt x="148" y="89343"/>
                  </a:lnTo>
                  <a:lnTo>
                    <a:pt x="0" y="117977"/>
                  </a:lnTo>
                  <a:lnTo>
                    <a:pt x="7684" y="156944"/>
                  </a:lnTo>
                  <a:lnTo>
                    <a:pt x="16505" y="198145"/>
                  </a:lnTo>
                  <a:lnTo>
                    <a:pt x="20323" y="231611"/>
                  </a:lnTo>
                  <a:lnTo>
                    <a:pt x="24870" y="249865"/>
                  </a:lnTo>
                  <a:lnTo>
                    <a:pt x="28863" y="267841"/>
                  </a:lnTo>
                  <a:lnTo>
                    <a:pt x="37759" y="293891"/>
                  </a:lnTo>
                  <a:lnTo>
                    <a:pt x="41584" y="300282"/>
                  </a:lnTo>
                  <a:lnTo>
                    <a:pt x="44241" y="310729"/>
                  </a:lnTo>
                  <a:lnTo>
                    <a:pt x="45367" y="311332"/>
                  </a:lnTo>
                  <a:lnTo>
                    <a:pt x="49266" y="312003"/>
                  </a:lnTo>
                  <a:lnTo>
                    <a:pt x="50701" y="311189"/>
                  </a:lnTo>
                  <a:lnTo>
                    <a:pt x="51659" y="309655"/>
                  </a:lnTo>
                  <a:lnTo>
                    <a:pt x="53006" y="302755"/>
                  </a:lnTo>
                  <a:lnTo>
                    <a:pt x="53558" y="258706"/>
                  </a:lnTo>
                  <a:lnTo>
                    <a:pt x="56215" y="238380"/>
                  </a:lnTo>
                  <a:lnTo>
                    <a:pt x="64598" y="199644"/>
                  </a:lnTo>
                  <a:lnTo>
                    <a:pt x="83462" y="168114"/>
                  </a:lnTo>
                  <a:lnTo>
                    <a:pt x="89347" y="164014"/>
                  </a:lnTo>
                  <a:lnTo>
                    <a:pt x="92306" y="162921"/>
                  </a:lnTo>
                  <a:lnTo>
                    <a:pt x="95270" y="163184"/>
                  </a:lnTo>
                  <a:lnTo>
                    <a:pt x="109802" y="168090"/>
                  </a:lnTo>
                  <a:lnTo>
                    <a:pt x="119243" y="169956"/>
                  </a:lnTo>
                  <a:lnTo>
                    <a:pt x="130138" y="176586"/>
                  </a:lnTo>
                  <a:lnTo>
                    <a:pt x="166826" y="209541"/>
                  </a:lnTo>
                  <a:lnTo>
                    <a:pt x="185490" y="216016"/>
                  </a:lnTo>
                  <a:lnTo>
                    <a:pt x="203127" y="228427"/>
                  </a:lnTo>
                  <a:lnTo>
                    <a:pt x="212976" y="230508"/>
                  </a:lnTo>
                  <a:lnTo>
                    <a:pt x="221323" y="228786"/>
                  </a:lnTo>
                  <a:lnTo>
                    <a:pt x="230025" y="224337"/>
                  </a:lnTo>
                  <a:lnTo>
                    <a:pt x="236273" y="223567"/>
                  </a:lnTo>
                  <a:lnTo>
                    <a:pt x="237881" y="222466"/>
                  </a:lnTo>
                  <a:lnTo>
                    <a:pt x="238953" y="220740"/>
                  </a:lnTo>
                  <a:lnTo>
                    <a:pt x="240462" y="213571"/>
                  </a:lnTo>
                  <a:lnTo>
                    <a:pt x="241060" y="185744"/>
                  </a:lnTo>
                  <a:lnTo>
                    <a:pt x="228665" y="141934"/>
                  </a:lnTo>
                  <a:lnTo>
                    <a:pt x="223318" y="99841"/>
                  </a:lnTo>
                  <a:lnTo>
                    <a:pt x="216382" y="55955"/>
                  </a:lnTo>
                  <a:lnTo>
                    <a:pt x="214237" y="38759"/>
                  </a:lnTo>
                  <a:lnTo>
                    <a:pt x="20537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8354" name="SMARTInkShape-Group736"/>
          <p:cNvGrpSpPr/>
          <p:nvPr/>
        </p:nvGrpSpPr>
        <p:grpSpPr>
          <a:xfrm>
            <a:off x="4214813" y="5625735"/>
            <a:ext cx="803672" cy="909850"/>
            <a:chOff x="4214813" y="5625735"/>
            <a:chExt cx="803672" cy="909850"/>
          </a:xfrm>
        </p:grpSpPr>
        <p:sp>
          <p:nvSpPr>
            <p:cNvPr id="98348" name="SMARTInkShape-2067"/>
            <p:cNvSpPr/>
            <p:nvPr>
              <p:custDataLst>
                <p:tags r:id="rId23"/>
              </p:custDataLst>
            </p:nvPr>
          </p:nvSpPr>
          <p:spPr bwMode="auto">
            <a:xfrm>
              <a:off x="4670236" y="6081117"/>
              <a:ext cx="187501" cy="249864"/>
            </a:xfrm>
            <a:custGeom>
              <a:avLst/>
              <a:gdLst/>
              <a:ahLst/>
              <a:cxnLst/>
              <a:rect l="0" t="0" r="0" b="0"/>
              <a:pathLst>
                <a:path w="187501" h="249864">
                  <a:moveTo>
                    <a:pt x="8920" y="98228"/>
                  </a:moveTo>
                  <a:lnTo>
                    <a:pt x="8920" y="98228"/>
                  </a:lnTo>
                  <a:lnTo>
                    <a:pt x="23" y="89329"/>
                  </a:lnTo>
                  <a:lnTo>
                    <a:pt x="0" y="94047"/>
                  </a:lnTo>
                  <a:lnTo>
                    <a:pt x="989" y="95440"/>
                  </a:lnTo>
                  <a:lnTo>
                    <a:pt x="2641" y="96369"/>
                  </a:lnTo>
                  <a:lnTo>
                    <a:pt x="4734" y="96988"/>
                  </a:lnTo>
                  <a:lnTo>
                    <a:pt x="9705" y="102968"/>
                  </a:lnTo>
                  <a:lnTo>
                    <a:pt x="14230" y="111248"/>
                  </a:lnTo>
                  <a:lnTo>
                    <a:pt x="32987" y="155081"/>
                  </a:lnTo>
                  <a:lnTo>
                    <a:pt x="40745" y="172730"/>
                  </a:lnTo>
                  <a:lnTo>
                    <a:pt x="54125" y="214318"/>
                  </a:lnTo>
                  <a:lnTo>
                    <a:pt x="60018" y="229527"/>
                  </a:lnTo>
                  <a:lnTo>
                    <a:pt x="62008" y="243556"/>
                  </a:lnTo>
                  <a:lnTo>
                    <a:pt x="63164" y="245714"/>
                  </a:lnTo>
                  <a:lnTo>
                    <a:pt x="64927" y="247154"/>
                  </a:lnTo>
                  <a:lnTo>
                    <a:pt x="71047" y="249863"/>
                  </a:lnTo>
                  <a:lnTo>
                    <a:pt x="71424" y="210812"/>
                  </a:lnTo>
                  <a:lnTo>
                    <a:pt x="68782" y="167495"/>
                  </a:lnTo>
                  <a:lnTo>
                    <a:pt x="63326" y="125722"/>
                  </a:lnTo>
                  <a:lnTo>
                    <a:pt x="62607" y="92758"/>
                  </a:lnTo>
                  <a:lnTo>
                    <a:pt x="63563" y="88628"/>
                  </a:lnTo>
                  <a:lnTo>
                    <a:pt x="65192" y="85875"/>
                  </a:lnTo>
                  <a:lnTo>
                    <a:pt x="70196" y="81455"/>
                  </a:lnTo>
                  <a:lnTo>
                    <a:pt x="75803" y="80689"/>
                  </a:lnTo>
                  <a:lnTo>
                    <a:pt x="80979" y="83156"/>
                  </a:lnTo>
                  <a:lnTo>
                    <a:pt x="123797" y="123817"/>
                  </a:lnTo>
                  <a:lnTo>
                    <a:pt x="132076" y="129444"/>
                  </a:lnTo>
                  <a:lnTo>
                    <a:pt x="139062" y="132937"/>
                  </a:lnTo>
                  <a:lnTo>
                    <a:pt x="148574" y="139489"/>
                  </a:lnTo>
                  <a:lnTo>
                    <a:pt x="154663" y="141370"/>
                  </a:lnTo>
                  <a:lnTo>
                    <a:pt x="157676" y="140879"/>
                  </a:lnTo>
                  <a:lnTo>
                    <a:pt x="169640" y="135609"/>
                  </a:lnTo>
                  <a:lnTo>
                    <a:pt x="181558" y="134274"/>
                  </a:lnTo>
                  <a:lnTo>
                    <a:pt x="183543" y="133172"/>
                  </a:lnTo>
                  <a:lnTo>
                    <a:pt x="184867" y="131446"/>
                  </a:lnTo>
                  <a:lnTo>
                    <a:pt x="186338" y="125889"/>
                  </a:lnTo>
                  <a:lnTo>
                    <a:pt x="187500" y="81676"/>
                  </a:lnTo>
                  <a:lnTo>
                    <a:pt x="184862" y="73341"/>
                  </a:lnTo>
                  <a:lnTo>
                    <a:pt x="181374" y="65339"/>
                  </a:lnTo>
                  <a:lnTo>
                    <a:pt x="178418" y="50668"/>
                  </a:lnTo>
                  <a:lnTo>
                    <a:pt x="170708" y="38605"/>
                  </a:lnTo>
                  <a:lnTo>
                    <a:pt x="156119" y="19900"/>
                  </a:lnTo>
                  <a:lnTo>
                    <a:pt x="152725" y="12813"/>
                  </a:lnTo>
                  <a:lnTo>
                    <a:pt x="14286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49" name="SMARTInkShape-2068"/>
            <p:cNvSpPr/>
            <p:nvPr>
              <p:custDataLst>
                <p:tags r:id="rId24"/>
              </p:custDataLst>
            </p:nvPr>
          </p:nvSpPr>
          <p:spPr bwMode="auto">
            <a:xfrm>
              <a:off x="4911328" y="6058440"/>
              <a:ext cx="107157" cy="152481"/>
            </a:xfrm>
            <a:custGeom>
              <a:avLst/>
              <a:gdLst/>
              <a:ahLst/>
              <a:cxnLst/>
              <a:rect l="0" t="0" r="0" b="0"/>
              <a:pathLst>
                <a:path w="107157" h="152481">
                  <a:moveTo>
                    <a:pt x="0" y="49465"/>
                  </a:moveTo>
                  <a:lnTo>
                    <a:pt x="0" y="49465"/>
                  </a:lnTo>
                  <a:lnTo>
                    <a:pt x="4741" y="44726"/>
                  </a:lnTo>
                  <a:lnTo>
                    <a:pt x="7068" y="39752"/>
                  </a:lnTo>
                  <a:lnTo>
                    <a:pt x="8821" y="24395"/>
                  </a:lnTo>
                  <a:lnTo>
                    <a:pt x="31052" y="568"/>
                  </a:lnTo>
                  <a:lnTo>
                    <a:pt x="32607" y="0"/>
                  </a:lnTo>
                  <a:lnTo>
                    <a:pt x="33645" y="613"/>
                  </a:lnTo>
                  <a:lnTo>
                    <a:pt x="34336" y="2015"/>
                  </a:lnTo>
                  <a:lnTo>
                    <a:pt x="35789" y="2949"/>
                  </a:lnTo>
                  <a:lnTo>
                    <a:pt x="43286" y="4571"/>
                  </a:lnTo>
                  <a:lnTo>
                    <a:pt x="43740" y="5646"/>
                  </a:lnTo>
                  <a:lnTo>
                    <a:pt x="44642" y="46683"/>
                  </a:lnTo>
                  <a:lnTo>
                    <a:pt x="43654" y="62312"/>
                  </a:lnTo>
                  <a:lnTo>
                    <a:pt x="36546" y="97174"/>
                  </a:lnTo>
                  <a:lnTo>
                    <a:pt x="35729" y="141585"/>
                  </a:lnTo>
                  <a:lnTo>
                    <a:pt x="35720" y="151896"/>
                  </a:lnTo>
                  <a:lnTo>
                    <a:pt x="36712" y="152480"/>
                  </a:lnTo>
                  <a:lnTo>
                    <a:pt x="38364" y="151876"/>
                  </a:lnTo>
                  <a:lnTo>
                    <a:pt x="56970" y="135337"/>
                  </a:lnTo>
                  <a:lnTo>
                    <a:pt x="69535" y="117654"/>
                  </a:lnTo>
                  <a:lnTo>
                    <a:pt x="87451" y="100932"/>
                  </a:lnTo>
                  <a:lnTo>
                    <a:pt x="107156" y="673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50" name="SMARTInkShape-2069"/>
            <p:cNvSpPr/>
            <p:nvPr>
              <p:custDataLst>
                <p:tags r:id="rId25"/>
              </p:custDataLst>
            </p:nvPr>
          </p:nvSpPr>
          <p:spPr bwMode="auto">
            <a:xfrm>
              <a:off x="4455914" y="6199567"/>
              <a:ext cx="160580" cy="336018"/>
            </a:xfrm>
            <a:custGeom>
              <a:avLst/>
              <a:gdLst/>
              <a:ahLst/>
              <a:cxnLst/>
              <a:rect l="0" t="0" r="0" b="0"/>
              <a:pathLst>
                <a:path w="160580" h="336018">
                  <a:moveTo>
                    <a:pt x="142875" y="33355"/>
                  </a:moveTo>
                  <a:lnTo>
                    <a:pt x="142875" y="33355"/>
                  </a:lnTo>
                  <a:lnTo>
                    <a:pt x="129573" y="33355"/>
                  </a:lnTo>
                  <a:lnTo>
                    <a:pt x="124395" y="36000"/>
                  </a:lnTo>
                  <a:lnTo>
                    <a:pt x="99403" y="59086"/>
                  </a:lnTo>
                  <a:lnTo>
                    <a:pt x="74657" y="98952"/>
                  </a:lnTo>
                  <a:lnTo>
                    <a:pt x="56576" y="140705"/>
                  </a:lnTo>
                  <a:lnTo>
                    <a:pt x="41675" y="177627"/>
                  </a:lnTo>
                  <a:lnTo>
                    <a:pt x="36503" y="221062"/>
                  </a:lnTo>
                  <a:lnTo>
                    <a:pt x="37060" y="237827"/>
                  </a:lnTo>
                  <a:lnTo>
                    <a:pt x="43453" y="275708"/>
                  </a:lnTo>
                  <a:lnTo>
                    <a:pt x="49035" y="296876"/>
                  </a:lnTo>
                  <a:lnTo>
                    <a:pt x="56851" y="306910"/>
                  </a:lnTo>
                  <a:lnTo>
                    <a:pt x="65946" y="315669"/>
                  </a:lnTo>
                  <a:lnTo>
                    <a:pt x="76646" y="329772"/>
                  </a:lnTo>
                  <a:lnTo>
                    <a:pt x="83013" y="333768"/>
                  </a:lnTo>
                  <a:lnTo>
                    <a:pt x="96916" y="336017"/>
                  </a:lnTo>
                  <a:lnTo>
                    <a:pt x="105251" y="333898"/>
                  </a:lnTo>
                  <a:lnTo>
                    <a:pt x="118687" y="324452"/>
                  </a:lnTo>
                  <a:lnTo>
                    <a:pt x="142860" y="283130"/>
                  </a:lnTo>
                  <a:lnTo>
                    <a:pt x="154778" y="254782"/>
                  </a:lnTo>
                  <a:lnTo>
                    <a:pt x="159950" y="211710"/>
                  </a:lnTo>
                  <a:lnTo>
                    <a:pt x="160579" y="176183"/>
                  </a:lnTo>
                  <a:lnTo>
                    <a:pt x="143932" y="131575"/>
                  </a:lnTo>
                  <a:lnTo>
                    <a:pt x="126437" y="95861"/>
                  </a:lnTo>
                  <a:lnTo>
                    <a:pt x="103872" y="54999"/>
                  </a:lnTo>
                  <a:lnTo>
                    <a:pt x="85237" y="32382"/>
                  </a:lnTo>
                  <a:lnTo>
                    <a:pt x="49620" y="2958"/>
                  </a:lnTo>
                  <a:lnTo>
                    <a:pt x="42559" y="0"/>
                  </a:lnTo>
                  <a:lnTo>
                    <a:pt x="39287" y="205"/>
                  </a:lnTo>
                  <a:lnTo>
                    <a:pt x="33005" y="3077"/>
                  </a:lnTo>
                  <a:lnTo>
                    <a:pt x="23890" y="15013"/>
                  </a:lnTo>
                  <a:lnTo>
                    <a:pt x="0" y="601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51" name="SMARTInkShape-2070"/>
            <p:cNvSpPr/>
            <p:nvPr>
              <p:custDataLst>
                <p:tags r:id="rId26"/>
              </p:custDataLst>
            </p:nvPr>
          </p:nvSpPr>
          <p:spPr bwMode="auto">
            <a:xfrm>
              <a:off x="4429125" y="5804297"/>
              <a:ext cx="375048" cy="473274"/>
            </a:xfrm>
            <a:custGeom>
              <a:avLst/>
              <a:gdLst/>
              <a:ahLst/>
              <a:cxnLst/>
              <a:rect l="0" t="0" r="0" b="0"/>
              <a:pathLst>
                <a:path w="375048" h="473274">
                  <a:moveTo>
                    <a:pt x="0" y="473273"/>
                  </a:moveTo>
                  <a:lnTo>
                    <a:pt x="0" y="473273"/>
                  </a:lnTo>
                  <a:lnTo>
                    <a:pt x="7689" y="465585"/>
                  </a:lnTo>
                  <a:lnTo>
                    <a:pt x="26973" y="425563"/>
                  </a:lnTo>
                  <a:lnTo>
                    <a:pt x="48825" y="382580"/>
                  </a:lnTo>
                  <a:lnTo>
                    <a:pt x="74320" y="338464"/>
                  </a:lnTo>
                  <a:lnTo>
                    <a:pt x="96435" y="303353"/>
                  </a:lnTo>
                  <a:lnTo>
                    <a:pt x="120847" y="265169"/>
                  </a:lnTo>
                  <a:lnTo>
                    <a:pt x="150569" y="225081"/>
                  </a:lnTo>
                  <a:lnTo>
                    <a:pt x="178227" y="188068"/>
                  </a:lnTo>
                  <a:lnTo>
                    <a:pt x="214240" y="144746"/>
                  </a:lnTo>
                  <a:lnTo>
                    <a:pt x="243880" y="102381"/>
                  </a:lnTo>
                  <a:lnTo>
                    <a:pt x="281375" y="61683"/>
                  </a:lnTo>
                  <a:lnTo>
                    <a:pt x="323371" y="24277"/>
                  </a:lnTo>
                  <a:lnTo>
                    <a:pt x="346512" y="6406"/>
                  </a:lnTo>
                  <a:lnTo>
                    <a:pt x="358765" y="1898"/>
                  </a:lnTo>
                  <a:lnTo>
                    <a:pt x="37504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52" name="SMARTInkShape-2071"/>
            <p:cNvSpPr/>
            <p:nvPr>
              <p:custDataLst>
                <p:tags r:id="rId27"/>
              </p:custDataLst>
            </p:nvPr>
          </p:nvSpPr>
          <p:spPr bwMode="auto">
            <a:xfrm>
              <a:off x="4214813" y="5708524"/>
              <a:ext cx="223116" cy="465134"/>
            </a:xfrm>
            <a:custGeom>
              <a:avLst/>
              <a:gdLst/>
              <a:ahLst/>
              <a:cxnLst/>
              <a:rect l="0" t="0" r="0" b="0"/>
              <a:pathLst>
                <a:path w="223116" h="465134">
                  <a:moveTo>
                    <a:pt x="151804" y="140421"/>
                  </a:moveTo>
                  <a:lnTo>
                    <a:pt x="151804" y="140421"/>
                  </a:lnTo>
                  <a:lnTo>
                    <a:pt x="151804" y="135681"/>
                  </a:lnTo>
                  <a:lnTo>
                    <a:pt x="150812" y="134284"/>
                  </a:lnTo>
                  <a:lnTo>
                    <a:pt x="149159" y="133353"/>
                  </a:lnTo>
                  <a:lnTo>
                    <a:pt x="147064" y="132733"/>
                  </a:lnTo>
                  <a:lnTo>
                    <a:pt x="145667" y="133311"/>
                  </a:lnTo>
                  <a:lnTo>
                    <a:pt x="144736" y="134689"/>
                  </a:lnTo>
                  <a:lnTo>
                    <a:pt x="144116" y="136599"/>
                  </a:lnTo>
                  <a:lnTo>
                    <a:pt x="142710" y="137873"/>
                  </a:lnTo>
                  <a:lnTo>
                    <a:pt x="135295" y="140085"/>
                  </a:lnTo>
                  <a:lnTo>
                    <a:pt x="119785" y="164728"/>
                  </a:lnTo>
                  <a:lnTo>
                    <a:pt x="109234" y="205779"/>
                  </a:lnTo>
                  <a:lnTo>
                    <a:pt x="101293" y="248945"/>
                  </a:lnTo>
                  <a:lnTo>
                    <a:pt x="98831" y="293084"/>
                  </a:lnTo>
                  <a:lnTo>
                    <a:pt x="98406" y="328199"/>
                  </a:lnTo>
                  <a:lnTo>
                    <a:pt x="100925" y="363739"/>
                  </a:lnTo>
                  <a:lnTo>
                    <a:pt x="110666" y="406562"/>
                  </a:lnTo>
                  <a:lnTo>
                    <a:pt x="123136" y="441701"/>
                  </a:lnTo>
                  <a:lnTo>
                    <a:pt x="144624" y="463776"/>
                  </a:lnTo>
                  <a:lnTo>
                    <a:pt x="149002" y="465133"/>
                  </a:lnTo>
                  <a:lnTo>
                    <a:pt x="159158" y="463991"/>
                  </a:lnTo>
                  <a:lnTo>
                    <a:pt x="176031" y="457772"/>
                  </a:lnTo>
                  <a:lnTo>
                    <a:pt x="185061" y="449807"/>
                  </a:lnTo>
                  <a:lnTo>
                    <a:pt x="212234" y="407251"/>
                  </a:lnTo>
                  <a:lnTo>
                    <a:pt x="219980" y="381208"/>
                  </a:lnTo>
                  <a:lnTo>
                    <a:pt x="222597" y="345742"/>
                  </a:lnTo>
                  <a:lnTo>
                    <a:pt x="223115" y="303936"/>
                  </a:lnTo>
                  <a:lnTo>
                    <a:pt x="220571" y="265987"/>
                  </a:lnTo>
                  <a:lnTo>
                    <a:pt x="210808" y="225086"/>
                  </a:lnTo>
                  <a:lnTo>
                    <a:pt x="192196" y="185919"/>
                  </a:lnTo>
                  <a:lnTo>
                    <a:pt x="169411" y="146873"/>
                  </a:lnTo>
                  <a:lnTo>
                    <a:pt x="151729" y="112897"/>
                  </a:lnTo>
                  <a:lnTo>
                    <a:pt x="123237" y="70602"/>
                  </a:lnTo>
                  <a:lnTo>
                    <a:pt x="83801" y="34577"/>
                  </a:lnTo>
                  <a:lnTo>
                    <a:pt x="48371" y="3068"/>
                  </a:lnTo>
                  <a:lnTo>
                    <a:pt x="37703" y="0"/>
                  </a:lnTo>
                  <a:lnTo>
                    <a:pt x="33073" y="174"/>
                  </a:lnTo>
                  <a:lnTo>
                    <a:pt x="25282" y="3014"/>
                  </a:lnTo>
                  <a:lnTo>
                    <a:pt x="6082" y="18601"/>
                  </a:lnTo>
                  <a:lnTo>
                    <a:pt x="2703" y="27078"/>
                  </a:lnTo>
                  <a:lnTo>
                    <a:pt x="0" y="421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53" name="SMARTInkShape-2072"/>
            <p:cNvSpPr/>
            <p:nvPr>
              <p:custDataLst>
                <p:tags r:id="rId28"/>
              </p:custDataLst>
            </p:nvPr>
          </p:nvSpPr>
          <p:spPr bwMode="auto">
            <a:xfrm>
              <a:off x="4393515" y="5625735"/>
              <a:ext cx="285642" cy="289583"/>
            </a:xfrm>
            <a:custGeom>
              <a:avLst/>
              <a:gdLst/>
              <a:ahLst/>
              <a:cxnLst/>
              <a:rect l="0" t="0" r="0" b="0"/>
              <a:pathLst>
                <a:path w="285642" h="289583">
                  <a:moveTo>
                    <a:pt x="8821" y="8898"/>
                  </a:moveTo>
                  <a:lnTo>
                    <a:pt x="8821" y="8898"/>
                  </a:lnTo>
                  <a:lnTo>
                    <a:pt x="8821" y="4157"/>
                  </a:lnTo>
                  <a:lnTo>
                    <a:pt x="7829" y="2761"/>
                  </a:lnTo>
                  <a:lnTo>
                    <a:pt x="6175" y="1830"/>
                  </a:lnTo>
                  <a:lnTo>
                    <a:pt x="0" y="0"/>
                  </a:lnTo>
                  <a:lnTo>
                    <a:pt x="4664" y="4718"/>
                  </a:lnTo>
                  <a:lnTo>
                    <a:pt x="6973" y="9686"/>
                  </a:lnTo>
                  <a:lnTo>
                    <a:pt x="11419" y="53799"/>
                  </a:lnTo>
                  <a:lnTo>
                    <a:pt x="29809" y="95233"/>
                  </a:lnTo>
                  <a:lnTo>
                    <a:pt x="39841" y="138626"/>
                  </a:lnTo>
                  <a:lnTo>
                    <a:pt x="67598" y="182458"/>
                  </a:lnTo>
                  <a:lnTo>
                    <a:pt x="86145" y="225353"/>
                  </a:lnTo>
                  <a:lnTo>
                    <a:pt x="110021" y="269039"/>
                  </a:lnTo>
                  <a:lnTo>
                    <a:pt x="120938" y="282387"/>
                  </a:lnTo>
                  <a:lnTo>
                    <a:pt x="123143" y="288537"/>
                  </a:lnTo>
                  <a:lnTo>
                    <a:pt x="124723" y="289582"/>
                  </a:lnTo>
                  <a:lnTo>
                    <a:pt x="126769" y="289286"/>
                  </a:lnTo>
                  <a:lnTo>
                    <a:pt x="131687" y="287303"/>
                  </a:lnTo>
                  <a:lnTo>
                    <a:pt x="137181" y="286424"/>
                  </a:lnTo>
                  <a:lnTo>
                    <a:pt x="139042" y="285196"/>
                  </a:lnTo>
                  <a:lnTo>
                    <a:pt x="140284" y="283385"/>
                  </a:lnTo>
                  <a:lnTo>
                    <a:pt x="141111" y="281187"/>
                  </a:lnTo>
                  <a:lnTo>
                    <a:pt x="166003" y="245591"/>
                  </a:lnTo>
                  <a:lnTo>
                    <a:pt x="181386" y="204770"/>
                  </a:lnTo>
                  <a:lnTo>
                    <a:pt x="198980" y="160627"/>
                  </a:lnTo>
                  <a:lnTo>
                    <a:pt x="220320" y="122181"/>
                  </a:lnTo>
                  <a:lnTo>
                    <a:pt x="252182" y="79281"/>
                  </a:lnTo>
                  <a:lnTo>
                    <a:pt x="273411" y="57945"/>
                  </a:lnTo>
                  <a:lnTo>
                    <a:pt x="285641" y="535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8361" name="SMARTInkShape-Group737"/>
          <p:cNvGrpSpPr/>
          <p:nvPr/>
        </p:nvGrpSpPr>
        <p:grpSpPr>
          <a:xfrm>
            <a:off x="6393655" y="3027164"/>
            <a:ext cx="866182" cy="1087458"/>
            <a:chOff x="6393655" y="3027164"/>
            <a:chExt cx="866182" cy="1087458"/>
          </a:xfrm>
        </p:grpSpPr>
        <p:sp>
          <p:nvSpPr>
            <p:cNvPr id="98355" name="SMARTInkShape-2073"/>
            <p:cNvSpPr/>
            <p:nvPr>
              <p:custDataLst>
                <p:tags r:id="rId17"/>
              </p:custDataLst>
            </p:nvPr>
          </p:nvSpPr>
          <p:spPr bwMode="auto">
            <a:xfrm>
              <a:off x="7207617" y="3759398"/>
              <a:ext cx="52220" cy="142876"/>
            </a:xfrm>
            <a:custGeom>
              <a:avLst/>
              <a:gdLst/>
              <a:ahLst/>
              <a:cxnLst/>
              <a:rect l="0" t="0" r="0" b="0"/>
              <a:pathLst>
                <a:path w="52220" h="142876">
                  <a:moveTo>
                    <a:pt x="25430" y="0"/>
                  </a:moveTo>
                  <a:lnTo>
                    <a:pt x="25430" y="0"/>
                  </a:lnTo>
                  <a:lnTo>
                    <a:pt x="25430" y="4741"/>
                  </a:lnTo>
                  <a:lnTo>
                    <a:pt x="24438" y="6137"/>
                  </a:lnTo>
                  <a:lnTo>
                    <a:pt x="22784" y="7068"/>
                  </a:lnTo>
                  <a:lnTo>
                    <a:pt x="17741" y="8562"/>
                  </a:lnTo>
                  <a:lnTo>
                    <a:pt x="3230" y="22223"/>
                  </a:lnTo>
                  <a:lnTo>
                    <a:pt x="680" y="27406"/>
                  </a:lnTo>
                  <a:lnTo>
                    <a:pt x="0" y="30177"/>
                  </a:lnTo>
                  <a:lnTo>
                    <a:pt x="540" y="33016"/>
                  </a:lnTo>
                  <a:lnTo>
                    <a:pt x="5888" y="44703"/>
                  </a:lnTo>
                  <a:lnTo>
                    <a:pt x="9718" y="56240"/>
                  </a:lnTo>
                  <a:lnTo>
                    <a:pt x="17136" y="69581"/>
                  </a:lnTo>
                  <a:lnTo>
                    <a:pt x="19901" y="73176"/>
                  </a:lnTo>
                  <a:lnTo>
                    <a:pt x="22973" y="82463"/>
                  </a:lnTo>
                  <a:lnTo>
                    <a:pt x="27348" y="98848"/>
                  </a:lnTo>
                  <a:lnTo>
                    <a:pt x="34928" y="113625"/>
                  </a:lnTo>
                  <a:lnTo>
                    <a:pt x="52219" y="1428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56" name="SMARTInkShape-2074"/>
            <p:cNvSpPr/>
            <p:nvPr>
              <p:custDataLst>
                <p:tags r:id="rId18"/>
              </p:custDataLst>
            </p:nvPr>
          </p:nvSpPr>
          <p:spPr bwMode="auto">
            <a:xfrm>
              <a:off x="6886062" y="3643313"/>
              <a:ext cx="212517" cy="249460"/>
            </a:xfrm>
            <a:custGeom>
              <a:avLst/>
              <a:gdLst/>
              <a:ahLst/>
              <a:cxnLst/>
              <a:rect l="0" t="0" r="0" b="0"/>
              <a:pathLst>
                <a:path w="212517" h="249460">
                  <a:moveTo>
                    <a:pt x="16586" y="116085"/>
                  </a:moveTo>
                  <a:lnTo>
                    <a:pt x="16586" y="116085"/>
                  </a:lnTo>
                  <a:lnTo>
                    <a:pt x="10450" y="101827"/>
                  </a:lnTo>
                  <a:lnTo>
                    <a:pt x="6910" y="75383"/>
                  </a:lnTo>
                  <a:lnTo>
                    <a:pt x="0" y="64399"/>
                  </a:lnTo>
                  <a:lnTo>
                    <a:pt x="568" y="62776"/>
                  </a:lnTo>
                  <a:lnTo>
                    <a:pt x="7558" y="53701"/>
                  </a:lnTo>
                  <a:lnTo>
                    <a:pt x="8647" y="78488"/>
                  </a:lnTo>
                  <a:lnTo>
                    <a:pt x="14725" y="99031"/>
                  </a:lnTo>
                  <a:lnTo>
                    <a:pt x="16478" y="139945"/>
                  </a:lnTo>
                  <a:lnTo>
                    <a:pt x="21709" y="164712"/>
                  </a:lnTo>
                  <a:lnTo>
                    <a:pt x="19537" y="187709"/>
                  </a:lnTo>
                  <a:lnTo>
                    <a:pt x="25853" y="224981"/>
                  </a:lnTo>
                  <a:lnTo>
                    <a:pt x="32451" y="236876"/>
                  </a:lnTo>
                  <a:lnTo>
                    <a:pt x="42891" y="249459"/>
                  </a:lnTo>
                  <a:lnTo>
                    <a:pt x="55762" y="237552"/>
                  </a:lnTo>
                  <a:lnTo>
                    <a:pt x="58802" y="231917"/>
                  </a:lnTo>
                  <a:lnTo>
                    <a:pt x="69549" y="189930"/>
                  </a:lnTo>
                  <a:lnTo>
                    <a:pt x="70141" y="148573"/>
                  </a:lnTo>
                  <a:lnTo>
                    <a:pt x="71149" y="131885"/>
                  </a:lnTo>
                  <a:lnTo>
                    <a:pt x="78726" y="116760"/>
                  </a:lnTo>
                  <a:lnTo>
                    <a:pt x="83726" y="116285"/>
                  </a:lnTo>
                  <a:lnTo>
                    <a:pt x="88760" y="118820"/>
                  </a:lnTo>
                  <a:lnTo>
                    <a:pt x="100076" y="128532"/>
                  </a:lnTo>
                  <a:lnTo>
                    <a:pt x="108903" y="141822"/>
                  </a:lnTo>
                  <a:lnTo>
                    <a:pt x="119034" y="163356"/>
                  </a:lnTo>
                  <a:lnTo>
                    <a:pt x="131829" y="172535"/>
                  </a:lnTo>
                  <a:lnTo>
                    <a:pt x="143447" y="176798"/>
                  </a:lnTo>
                  <a:lnTo>
                    <a:pt x="179901" y="178546"/>
                  </a:lnTo>
                  <a:lnTo>
                    <a:pt x="186075" y="175927"/>
                  </a:lnTo>
                  <a:lnTo>
                    <a:pt x="207076" y="157601"/>
                  </a:lnTo>
                  <a:lnTo>
                    <a:pt x="210389" y="151734"/>
                  </a:lnTo>
                  <a:lnTo>
                    <a:pt x="212254" y="140208"/>
                  </a:lnTo>
                  <a:lnTo>
                    <a:pt x="212516" y="135144"/>
                  </a:lnTo>
                  <a:lnTo>
                    <a:pt x="210161" y="126871"/>
                  </a:lnTo>
                  <a:lnTo>
                    <a:pt x="206800" y="118895"/>
                  </a:lnTo>
                  <a:lnTo>
                    <a:pt x="197216" y="79907"/>
                  </a:lnTo>
                  <a:lnTo>
                    <a:pt x="177267" y="38511"/>
                  </a:lnTo>
                  <a:lnTo>
                    <a:pt x="174308" y="34604"/>
                  </a:lnTo>
                  <a:lnTo>
                    <a:pt x="171020" y="24970"/>
                  </a:lnTo>
                  <a:lnTo>
                    <a:pt x="170144" y="19623"/>
                  </a:lnTo>
                  <a:lnTo>
                    <a:pt x="168568" y="16058"/>
                  </a:lnTo>
                  <a:lnTo>
                    <a:pt x="166525" y="13682"/>
                  </a:lnTo>
                  <a:lnTo>
                    <a:pt x="160857" y="9868"/>
                  </a:lnTo>
                  <a:lnTo>
                    <a:pt x="160082" y="6701"/>
                  </a:lnTo>
                  <a:lnTo>
                    <a:pt x="15946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57" name="SMARTInkShape-2075"/>
            <p:cNvSpPr/>
            <p:nvPr>
              <p:custDataLst>
                <p:tags r:id="rId19"/>
              </p:custDataLst>
            </p:nvPr>
          </p:nvSpPr>
          <p:spPr bwMode="auto">
            <a:xfrm>
              <a:off x="6599039" y="3644227"/>
              <a:ext cx="214314" cy="470395"/>
            </a:xfrm>
            <a:custGeom>
              <a:avLst/>
              <a:gdLst/>
              <a:ahLst/>
              <a:cxnLst/>
              <a:rect l="0" t="0" r="0" b="0"/>
              <a:pathLst>
                <a:path w="214314" h="470395">
                  <a:moveTo>
                    <a:pt x="214313" y="159820"/>
                  </a:moveTo>
                  <a:lnTo>
                    <a:pt x="214313" y="159820"/>
                  </a:lnTo>
                  <a:lnTo>
                    <a:pt x="214313" y="151258"/>
                  </a:lnTo>
                  <a:lnTo>
                    <a:pt x="209572" y="150999"/>
                  </a:lnTo>
                  <a:lnTo>
                    <a:pt x="208176" y="149970"/>
                  </a:lnTo>
                  <a:lnTo>
                    <a:pt x="206624" y="146182"/>
                  </a:lnTo>
                  <a:lnTo>
                    <a:pt x="205219" y="144775"/>
                  </a:lnTo>
                  <a:lnTo>
                    <a:pt x="201009" y="143211"/>
                  </a:lnTo>
                  <a:lnTo>
                    <a:pt x="188322" y="147071"/>
                  </a:lnTo>
                  <a:lnTo>
                    <a:pt x="163093" y="160100"/>
                  </a:lnTo>
                  <a:lnTo>
                    <a:pt x="121783" y="184635"/>
                  </a:lnTo>
                  <a:lnTo>
                    <a:pt x="87290" y="216724"/>
                  </a:lnTo>
                  <a:lnTo>
                    <a:pt x="59694" y="260245"/>
                  </a:lnTo>
                  <a:lnTo>
                    <a:pt x="45269" y="301071"/>
                  </a:lnTo>
                  <a:lnTo>
                    <a:pt x="32865" y="338093"/>
                  </a:lnTo>
                  <a:lnTo>
                    <a:pt x="32135" y="356130"/>
                  </a:lnTo>
                  <a:lnTo>
                    <a:pt x="35010" y="391963"/>
                  </a:lnTo>
                  <a:lnTo>
                    <a:pt x="45339" y="433991"/>
                  </a:lnTo>
                  <a:lnTo>
                    <a:pt x="51901" y="446376"/>
                  </a:lnTo>
                  <a:lnTo>
                    <a:pt x="73213" y="465728"/>
                  </a:lnTo>
                  <a:lnTo>
                    <a:pt x="82480" y="469412"/>
                  </a:lnTo>
                  <a:lnTo>
                    <a:pt x="87728" y="470394"/>
                  </a:lnTo>
                  <a:lnTo>
                    <a:pt x="98853" y="468840"/>
                  </a:lnTo>
                  <a:lnTo>
                    <a:pt x="110410" y="463849"/>
                  </a:lnTo>
                  <a:lnTo>
                    <a:pt x="127082" y="449884"/>
                  </a:lnTo>
                  <a:lnTo>
                    <a:pt x="151577" y="409755"/>
                  </a:lnTo>
                  <a:lnTo>
                    <a:pt x="163666" y="381279"/>
                  </a:lnTo>
                  <a:lnTo>
                    <a:pt x="168874" y="338179"/>
                  </a:lnTo>
                  <a:lnTo>
                    <a:pt x="169508" y="297908"/>
                  </a:lnTo>
                  <a:lnTo>
                    <a:pt x="169618" y="263463"/>
                  </a:lnTo>
                  <a:lnTo>
                    <a:pt x="164909" y="228122"/>
                  </a:lnTo>
                  <a:lnTo>
                    <a:pt x="152491" y="187775"/>
                  </a:lnTo>
                  <a:lnTo>
                    <a:pt x="140984" y="144401"/>
                  </a:lnTo>
                  <a:lnTo>
                    <a:pt x="126550" y="104870"/>
                  </a:lnTo>
                  <a:lnTo>
                    <a:pt x="109706" y="63281"/>
                  </a:lnTo>
                  <a:lnTo>
                    <a:pt x="87228" y="21026"/>
                  </a:lnTo>
                  <a:lnTo>
                    <a:pt x="75565" y="6027"/>
                  </a:lnTo>
                  <a:lnTo>
                    <a:pt x="68973" y="2171"/>
                  </a:lnTo>
                  <a:lnTo>
                    <a:pt x="54942" y="0"/>
                  </a:lnTo>
                  <a:lnTo>
                    <a:pt x="46577" y="2138"/>
                  </a:lnTo>
                  <a:lnTo>
                    <a:pt x="33645" y="11565"/>
                  </a:lnTo>
                  <a:lnTo>
                    <a:pt x="16237" y="27788"/>
                  </a:lnTo>
                  <a:lnTo>
                    <a:pt x="12178" y="36978"/>
                  </a:lnTo>
                  <a:lnTo>
                    <a:pt x="9381" y="46684"/>
                  </a:lnTo>
                  <a:lnTo>
                    <a:pt x="0" y="615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58" name="SMARTInkShape-2076"/>
            <p:cNvSpPr/>
            <p:nvPr>
              <p:custDataLst>
                <p:tags r:id="rId20"/>
              </p:custDataLst>
            </p:nvPr>
          </p:nvSpPr>
          <p:spPr bwMode="auto">
            <a:xfrm>
              <a:off x="6643688" y="3375422"/>
              <a:ext cx="464344" cy="294681"/>
            </a:xfrm>
            <a:custGeom>
              <a:avLst/>
              <a:gdLst/>
              <a:ahLst/>
              <a:cxnLst/>
              <a:rect l="0" t="0" r="0" b="0"/>
              <a:pathLst>
                <a:path w="464344" h="294681">
                  <a:moveTo>
                    <a:pt x="0" y="294680"/>
                  </a:moveTo>
                  <a:lnTo>
                    <a:pt x="0" y="294680"/>
                  </a:lnTo>
                  <a:lnTo>
                    <a:pt x="0" y="273689"/>
                  </a:lnTo>
                  <a:lnTo>
                    <a:pt x="2645" y="267822"/>
                  </a:lnTo>
                  <a:lnTo>
                    <a:pt x="35738" y="223793"/>
                  </a:lnTo>
                  <a:lnTo>
                    <a:pt x="75755" y="184220"/>
                  </a:lnTo>
                  <a:lnTo>
                    <a:pt x="116654" y="154738"/>
                  </a:lnTo>
                  <a:lnTo>
                    <a:pt x="158053" y="130960"/>
                  </a:lnTo>
                  <a:lnTo>
                    <a:pt x="198569" y="104509"/>
                  </a:lnTo>
                  <a:lnTo>
                    <a:pt x="232798" y="82228"/>
                  </a:lnTo>
                  <a:lnTo>
                    <a:pt x="268075" y="65705"/>
                  </a:lnTo>
                  <a:lnTo>
                    <a:pt x="303663" y="51879"/>
                  </a:lnTo>
                  <a:lnTo>
                    <a:pt x="339343" y="37861"/>
                  </a:lnTo>
                  <a:lnTo>
                    <a:pt x="382215" y="19495"/>
                  </a:lnTo>
                  <a:lnTo>
                    <a:pt x="423101" y="3253"/>
                  </a:lnTo>
                  <a:lnTo>
                    <a:pt x="46434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59" name="SMARTInkShape-2077"/>
            <p:cNvSpPr/>
            <p:nvPr>
              <p:custDataLst>
                <p:tags r:id="rId21"/>
              </p:custDataLst>
            </p:nvPr>
          </p:nvSpPr>
          <p:spPr bwMode="auto">
            <a:xfrm>
              <a:off x="6718328" y="3027164"/>
              <a:ext cx="273618" cy="370902"/>
            </a:xfrm>
            <a:custGeom>
              <a:avLst/>
              <a:gdLst/>
              <a:ahLst/>
              <a:cxnLst/>
              <a:rect l="0" t="0" r="0" b="0"/>
              <a:pathLst>
                <a:path w="273618" h="370902">
                  <a:moveTo>
                    <a:pt x="5727" y="0"/>
                  </a:moveTo>
                  <a:lnTo>
                    <a:pt x="5727" y="0"/>
                  </a:lnTo>
                  <a:lnTo>
                    <a:pt x="5727" y="4740"/>
                  </a:lnTo>
                  <a:lnTo>
                    <a:pt x="582" y="22360"/>
                  </a:lnTo>
                  <a:lnTo>
                    <a:pt x="2770" y="39147"/>
                  </a:lnTo>
                  <a:lnTo>
                    <a:pt x="0" y="56688"/>
                  </a:lnTo>
                  <a:lnTo>
                    <a:pt x="5093" y="99414"/>
                  </a:lnTo>
                  <a:lnTo>
                    <a:pt x="5644" y="143031"/>
                  </a:lnTo>
                  <a:lnTo>
                    <a:pt x="5716" y="187544"/>
                  </a:lnTo>
                  <a:lnTo>
                    <a:pt x="5725" y="232175"/>
                  </a:lnTo>
                  <a:lnTo>
                    <a:pt x="5726" y="276821"/>
                  </a:lnTo>
                  <a:lnTo>
                    <a:pt x="5727" y="318823"/>
                  </a:lnTo>
                  <a:lnTo>
                    <a:pt x="5727" y="359963"/>
                  </a:lnTo>
                  <a:lnTo>
                    <a:pt x="6719" y="362014"/>
                  </a:lnTo>
                  <a:lnTo>
                    <a:pt x="8372" y="363382"/>
                  </a:lnTo>
                  <a:lnTo>
                    <a:pt x="12855" y="365894"/>
                  </a:lnTo>
                  <a:lnTo>
                    <a:pt x="18155" y="370317"/>
                  </a:lnTo>
                  <a:lnTo>
                    <a:pt x="19965" y="370901"/>
                  </a:lnTo>
                  <a:lnTo>
                    <a:pt x="21172" y="370299"/>
                  </a:lnTo>
                  <a:lnTo>
                    <a:pt x="21977" y="368905"/>
                  </a:lnTo>
                  <a:lnTo>
                    <a:pt x="28163" y="367356"/>
                  </a:lnTo>
                  <a:lnTo>
                    <a:pt x="32590" y="366943"/>
                  </a:lnTo>
                  <a:lnTo>
                    <a:pt x="36534" y="364683"/>
                  </a:lnTo>
                  <a:lnTo>
                    <a:pt x="74635" y="331846"/>
                  </a:lnTo>
                  <a:lnTo>
                    <a:pt x="113726" y="303408"/>
                  </a:lnTo>
                  <a:lnTo>
                    <a:pt x="151505" y="274810"/>
                  </a:lnTo>
                  <a:lnTo>
                    <a:pt x="195306" y="247217"/>
                  </a:lnTo>
                  <a:lnTo>
                    <a:pt x="237844" y="223426"/>
                  </a:lnTo>
                  <a:lnTo>
                    <a:pt x="253096" y="217013"/>
                  </a:lnTo>
                  <a:lnTo>
                    <a:pt x="267138" y="214846"/>
                  </a:lnTo>
                  <a:lnTo>
                    <a:pt x="269298" y="215660"/>
                  </a:lnTo>
                  <a:lnTo>
                    <a:pt x="270738" y="217195"/>
                  </a:lnTo>
                  <a:lnTo>
                    <a:pt x="272337" y="221547"/>
                  </a:lnTo>
                  <a:lnTo>
                    <a:pt x="273617" y="2321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60" name="SMARTInkShape-2078"/>
            <p:cNvSpPr/>
            <p:nvPr>
              <p:custDataLst>
                <p:tags r:id="rId22"/>
              </p:custDataLst>
            </p:nvPr>
          </p:nvSpPr>
          <p:spPr bwMode="auto">
            <a:xfrm>
              <a:off x="6393655" y="3072995"/>
              <a:ext cx="240817" cy="505884"/>
            </a:xfrm>
            <a:custGeom>
              <a:avLst/>
              <a:gdLst/>
              <a:ahLst/>
              <a:cxnLst/>
              <a:rect l="0" t="0" r="0" b="0"/>
              <a:pathLst>
                <a:path w="240817" h="505884">
                  <a:moveTo>
                    <a:pt x="223243" y="239919"/>
                  </a:moveTo>
                  <a:lnTo>
                    <a:pt x="223243" y="239919"/>
                  </a:lnTo>
                  <a:lnTo>
                    <a:pt x="209682" y="239919"/>
                  </a:lnTo>
                  <a:lnTo>
                    <a:pt x="208250" y="238927"/>
                  </a:lnTo>
                  <a:lnTo>
                    <a:pt x="207294" y="237273"/>
                  </a:lnTo>
                  <a:lnTo>
                    <a:pt x="205762" y="232230"/>
                  </a:lnTo>
                  <a:lnTo>
                    <a:pt x="202906" y="231541"/>
                  </a:lnTo>
                  <a:lnTo>
                    <a:pt x="200755" y="231357"/>
                  </a:lnTo>
                  <a:lnTo>
                    <a:pt x="199322" y="230242"/>
                  </a:lnTo>
                  <a:lnTo>
                    <a:pt x="197729" y="226358"/>
                  </a:lnTo>
                  <a:lnTo>
                    <a:pt x="196312" y="224925"/>
                  </a:lnTo>
                  <a:lnTo>
                    <a:pt x="192091" y="223333"/>
                  </a:lnTo>
                  <a:lnTo>
                    <a:pt x="189577" y="223901"/>
                  </a:lnTo>
                  <a:lnTo>
                    <a:pt x="178412" y="229295"/>
                  </a:lnTo>
                  <a:lnTo>
                    <a:pt x="175496" y="229860"/>
                  </a:lnTo>
                  <a:lnTo>
                    <a:pt x="166653" y="235395"/>
                  </a:lnTo>
                  <a:lnTo>
                    <a:pt x="154776" y="247147"/>
                  </a:lnTo>
                  <a:lnTo>
                    <a:pt x="133946" y="287462"/>
                  </a:lnTo>
                  <a:lnTo>
                    <a:pt x="119064" y="330589"/>
                  </a:lnTo>
                  <a:lnTo>
                    <a:pt x="107158" y="372078"/>
                  </a:lnTo>
                  <a:lnTo>
                    <a:pt x="100873" y="402770"/>
                  </a:lnTo>
                  <a:lnTo>
                    <a:pt x="99568" y="446205"/>
                  </a:lnTo>
                  <a:lnTo>
                    <a:pt x="110703" y="477771"/>
                  </a:lnTo>
                  <a:lnTo>
                    <a:pt x="125091" y="498060"/>
                  </a:lnTo>
                  <a:lnTo>
                    <a:pt x="128043" y="501310"/>
                  </a:lnTo>
                  <a:lnTo>
                    <a:pt x="136615" y="504921"/>
                  </a:lnTo>
                  <a:lnTo>
                    <a:pt x="141678" y="505883"/>
                  </a:lnTo>
                  <a:lnTo>
                    <a:pt x="152597" y="504308"/>
                  </a:lnTo>
                  <a:lnTo>
                    <a:pt x="175775" y="495212"/>
                  </a:lnTo>
                  <a:lnTo>
                    <a:pt x="193524" y="482028"/>
                  </a:lnTo>
                  <a:lnTo>
                    <a:pt x="221512" y="440417"/>
                  </a:lnTo>
                  <a:lnTo>
                    <a:pt x="233754" y="417066"/>
                  </a:lnTo>
                  <a:lnTo>
                    <a:pt x="239651" y="375379"/>
                  </a:lnTo>
                  <a:lnTo>
                    <a:pt x="240816" y="331573"/>
                  </a:lnTo>
                  <a:lnTo>
                    <a:pt x="238371" y="297833"/>
                  </a:lnTo>
                  <a:lnTo>
                    <a:pt x="228718" y="256417"/>
                  </a:lnTo>
                  <a:lnTo>
                    <a:pt x="213290" y="212727"/>
                  </a:lnTo>
                  <a:lnTo>
                    <a:pt x="196151" y="168362"/>
                  </a:lnTo>
                  <a:lnTo>
                    <a:pt x="178505" y="123798"/>
                  </a:lnTo>
                  <a:lnTo>
                    <a:pt x="158063" y="79174"/>
                  </a:lnTo>
                  <a:lnTo>
                    <a:pt x="135801" y="42471"/>
                  </a:lnTo>
                  <a:lnTo>
                    <a:pt x="110500" y="12291"/>
                  </a:lnTo>
                  <a:lnTo>
                    <a:pt x="98391" y="4806"/>
                  </a:lnTo>
                  <a:lnTo>
                    <a:pt x="74447" y="0"/>
                  </a:lnTo>
                  <a:lnTo>
                    <a:pt x="56566" y="3908"/>
                  </a:lnTo>
                  <a:lnTo>
                    <a:pt x="29437" y="16955"/>
                  </a:lnTo>
                  <a:lnTo>
                    <a:pt x="10666" y="33379"/>
                  </a:lnTo>
                  <a:lnTo>
                    <a:pt x="4741" y="41628"/>
                  </a:lnTo>
                  <a:lnTo>
                    <a:pt x="2108" y="49595"/>
                  </a:lnTo>
                  <a:lnTo>
                    <a:pt x="0" y="702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8368" name="SMARTInkShape-Group738"/>
          <p:cNvGrpSpPr/>
          <p:nvPr/>
        </p:nvGrpSpPr>
        <p:grpSpPr>
          <a:xfrm>
            <a:off x="4955977" y="4277854"/>
            <a:ext cx="1249303" cy="1436059"/>
            <a:chOff x="4955977" y="4277854"/>
            <a:chExt cx="1249303" cy="1436059"/>
          </a:xfrm>
        </p:grpSpPr>
        <p:sp>
          <p:nvSpPr>
            <p:cNvPr id="98362" name="SMARTInkShape-2079"/>
            <p:cNvSpPr/>
            <p:nvPr>
              <p:custDataLst>
                <p:tags r:id="rId11"/>
              </p:custDataLst>
            </p:nvPr>
          </p:nvSpPr>
          <p:spPr bwMode="auto">
            <a:xfrm>
              <a:off x="4973879" y="5170289"/>
              <a:ext cx="187481" cy="312540"/>
            </a:xfrm>
            <a:custGeom>
              <a:avLst/>
              <a:gdLst/>
              <a:ahLst/>
              <a:cxnLst/>
              <a:rect l="0" t="0" r="0" b="0"/>
              <a:pathLst>
                <a:path w="187481" h="312540">
                  <a:moveTo>
                    <a:pt x="80324" y="0"/>
                  </a:moveTo>
                  <a:lnTo>
                    <a:pt x="80324" y="0"/>
                  </a:lnTo>
                  <a:lnTo>
                    <a:pt x="66763" y="0"/>
                  </a:lnTo>
                  <a:lnTo>
                    <a:pt x="65330" y="992"/>
                  </a:lnTo>
                  <a:lnTo>
                    <a:pt x="64375" y="2646"/>
                  </a:lnTo>
                  <a:lnTo>
                    <a:pt x="63738" y="4740"/>
                  </a:lnTo>
                  <a:lnTo>
                    <a:pt x="52919" y="18091"/>
                  </a:lnTo>
                  <a:lnTo>
                    <a:pt x="35621" y="38385"/>
                  </a:lnTo>
                  <a:lnTo>
                    <a:pt x="20457" y="61958"/>
                  </a:lnTo>
                  <a:lnTo>
                    <a:pt x="13597" y="79046"/>
                  </a:lnTo>
                  <a:lnTo>
                    <a:pt x="2439" y="97660"/>
                  </a:lnTo>
                  <a:lnTo>
                    <a:pt x="175" y="116036"/>
                  </a:lnTo>
                  <a:lnTo>
                    <a:pt x="0" y="123242"/>
                  </a:lnTo>
                  <a:lnTo>
                    <a:pt x="12390" y="137289"/>
                  </a:lnTo>
                  <a:lnTo>
                    <a:pt x="18050" y="140392"/>
                  </a:lnTo>
                  <a:lnTo>
                    <a:pt x="29768" y="142384"/>
                  </a:lnTo>
                  <a:lnTo>
                    <a:pt x="69815" y="142862"/>
                  </a:lnTo>
                  <a:lnTo>
                    <a:pt x="86691" y="147612"/>
                  </a:lnTo>
                  <a:lnTo>
                    <a:pt x="125541" y="172379"/>
                  </a:lnTo>
                  <a:lnTo>
                    <a:pt x="140354" y="188327"/>
                  </a:lnTo>
                  <a:lnTo>
                    <a:pt x="167541" y="230381"/>
                  </a:lnTo>
                  <a:lnTo>
                    <a:pt x="181116" y="265111"/>
                  </a:lnTo>
                  <a:lnTo>
                    <a:pt x="187480" y="3125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63" name="SMARTInkShape-2080"/>
            <p:cNvSpPr/>
            <p:nvPr>
              <p:custDataLst>
                <p:tags r:id="rId12"/>
              </p:custDataLst>
            </p:nvPr>
          </p:nvSpPr>
          <p:spPr bwMode="auto">
            <a:xfrm>
              <a:off x="4955977" y="5277445"/>
              <a:ext cx="785813" cy="98228"/>
            </a:xfrm>
            <a:custGeom>
              <a:avLst/>
              <a:gdLst/>
              <a:ahLst/>
              <a:cxnLst/>
              <a:rect l="0" t="0" r="0" b="0"/>
              <a:pathLst>
                <a:path w="785813" h="98228">
                  <a:moveTo>
                    <a:pt x="785812" y="98227"/>
                  </a:moveTo>
                  <a:lnTo>
                    <a:pt x="785812" y="98227"/>
                  </a:lnTo>
                  <a:lnTo>
                    <a:pt x="778123" y="90538"/>
                  </a:lnTo>
                  <a:lnTo>
                    <a:pt x="769998" y="88550"/>
                  </a:lnTo>
                  <a:lnTo>
                    <a:pt x="760731" y="83233"/>
                  </a:lnTo>
                  <a:lnTo>
                    <a:pt x="718398" y="79450"/>
                  </a:lnTo>
                  <a:lnTo>
                    <a:pt x="678009" y="72688"/>
                  </a:lnTo>
                  <a:lnTo>
                    <a:pt x="633922" y="71602"/>
                  </a:lnTo>
                  <a:lnTo>
                    <a:pt x="593532" y="71470"/>
                  </a:lnTo>
                  <a:lnTo>
                    <a:pt x="554325" y="71447"/>
                  </a:lnTo>
                  <a:lnTo>
                    <a:pt x="516030" y="71441"/>
                  </a:lnTo>
                  <a:lnTo>
                    <a:pt x="474807" y="71439"/>
                  </a:lnTo>
                  <a:lnTo>
                    <a:pt x="435914" y="71438"/>
                  </a:lnTo>
                  <a:lnTo>
                    <a:pt x="406067" y="71438"/>
                  </a:lnTo>
                  <a:lnTo>
                    <a:pt x="374943" y="71438"/>
                  </a:lnTo>
                  <a:lnTo>
                    <a:pt x="334115" y="71438"/>
                  </a:lnTo>
                  <a:lnTo>
                    <a:pt x="291041" y="71438"/>
                  </a:lnTo>
                  <a:lnTo>
                    <a:pt x="247850" y="71438"/>
                  </a:lnTo>
                  <a:lnTo>
                    <a:pt x="209477" y="71438"/>
                  </a:lnTo>
                  <a:lnTo>
                    <a:pt x="173963" y="70446"/>
                  </a:lnTo>
                  <a:lnTo>
                    <a:pt x="134794" y="64370"/>
                  </a:lnTo>
                  <a:lnTo>
                    <a:pt x="98394" y="58135"/>
                  </a:lnTo>
                  <a:lnTo>
                    <a:pt x="57091" y="46290"/>
                  </a:lnTo>
                  <a:lnTo>
                    <a:pt x="47533" y="42732"/>
                  </a:lnTo>
                  <a:lnTo>
                    <a:pt x="25000" y="29514"/>
                  </a:lnTo>
                  <a:lnTo>
                    <a:pt x="18983" y="21754"/>
                  </a:lnTo>
                  <a:lnTo>
                    <a:pt x="501" y="9343"/>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64" name="SMARTInkShape-2081"/>
            <p:cNvSpPr/>
            <p:nvPr>
              <p:custDataLst>
                <p:tags r:id="rId13"/>
              </p:custDataLst>
            </p:nvPr>
          </p:nvSpPr>
          <p:spPr bwMode="auto">
            <a:xfrm>
              <a:off x="5339953" y="4277854"/>
              <a:ext cx="169665" cy="142310"/>
            </a:xfrm>
            <a:custGeom>
              <a:avLst/>
              <a:gdLst/>
              <a:ahLst/>
              <a:cxnLst/>
              <a:rect l="0" t="0" r="0" b="0"/>
              <a:pathLst>
                <a:path w="169665" h="142310">
                  <a:moveTo>
                    <a:pt x="0" y="133412"/>
                  </a:moveTo>
                  <a:lnTo>
                    <a:pt x="0" y="133412"/>
                  </a:lnTo>
                  <a:lnTo>
                    <a:pt x="8896" y="142309"/>
                  </a:lnTo>
                  <a:lnTo>
                    <a:pt x="9922" y="111296"/>
                  </a:lnTo>
                  <a:lnTo>
                    <a:pt x="17032" y="76745"/>
                  </a:lnTo>
                  <a:lnTo>
                    <a:pt x="17838" y="32370"/>
                  </a:lnTo>
                  <a:lnTo>
                    <a:pt x="17856" y="14762"/>
                  </a:lnTo>
                  <a:lnTo>
                    <a:pt x="20504" y="8579"/>
                  </a:lnTo>
                  <a:lnTo>
                    <a:pt x="26421" y="0"/>
                  </a:lnTo>
                  <a:lnTo>
                    <a:pt x="26757" y="7201"/>
                  </a:lnTo>
                  <a:lnTo>
                    <a:pt x="31520" y="12783"/>
                  </a:lnTo>
                  <a:lnTo>
                    <a:pt x="33853" y="20598"/>
                  </a:lnTo>
                  <a:lnTo>
                    <a:pt x="37813" y="36154"/>
                  </a:lnTo>
                  <a:lnTo>
                    <a:pt x="46694" y="61275"/>
                  </a:lnTo>
                  <a:lnTo>
                    <a:pt x="52503" y="67616"/>
                  </a:lnTo>
                  <a:lnTo>
                    <a:pt x="61699" y="73742"/>
                  </a:lnTo>
                  <a:lnTo>
                    <a:pt x="78033" y="78029"/>
                  </a:lnTo>
                  <a:lnTo>
                    <a:pt x="102323" y="78485"/>
                  </a:lnTo>
                  <a:lnTo>
                    <a:pt x="145035" y="65563"/>
                  </a:lnTo>
                  <a:lnTo>
                    <a:pt x="169664" y="619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65" name="SMARTInkShape-2082"/>
            <p:cNvSpPr/>
            <p:nvPr>
              <p:custDataLst>
                <p:tags r:id="rId14"/>
              </p:custDataLst>
            </p:nvPr>
          </p:nvSpPr>
          <p:spPr bwMode="auto">
            <a:xfrm>
              <a:off x="5366752" y="4322393"/>
              <a:ext cx="428616" cy="776460"/>
            </a:xfrm>
            <a:custGeom>
              <a:avLst/>
              <a:gdLst/>
              <a:ahLst/>
              <a:cxnLst/>
              <a:rect l="0" t="0" r="0" b="0"/>
              <a:pathLst>
                <a:path w="428616" h="776460">
                  <a:moveTo>
                    <a:pt x="428615" y="776459"/>
                  </a:moveTo>
                  <a:lnTo>
                    <a:pt x="428615" y="776459"/>
                  </a:lnTo>
                  <a:lnTo>
                    <a:pt x="428615" y="768770"/>
                  </a:lnTo>
                  <a:lnTo>
                    <a:pt x="412801" y="727821"/>
                  </a:lnTo>
                  <a:lnTo>
                    <a:pt x="405519" y="710673"/>
                  </a:lnTo>
                  <a:lnTo>
                    <a:pt x="400936" y="692033"/>
                  </a:lnTo>
                  <a:lnTo>
                    <a:pt x="378589" y="648294"/>
                  </a:lnTo>
                  <a:lnTo>
                    <a:pt x="358466" y="606379"/>
                  </a:lnTo>
                  <a:lnTo>
                    <a:pt x="337234" y="566512"/>
                  </a:lnTo>
                  <a:lnTo>
                    <a:pt x="315093" y="527290"/>
                  </a:lnTo>
                  <a:lnTo>
                    <a:pt x="291612" y="489887"/>
                  </a:lnTo>
                  <a:lnTo>
                    <a:pt x="265219" y="447956"/>
                  </a:lnTo>
                  <a:lnTo>
                    <a:pt x="236377" y="410715"/>
                  </a:lnTo>
                  <a:lnTo>
                    <a:pt x="211571" y="368559"/>
                  </a:lnTo>
                  <a:lnTo>
                    <a:pt x="187562" y="330540"/>
                  </a:lnTo>
                  <a:lnTo>
                    <a:pt x="163711" y="294367"/>
                  </a:lnTo>
                  <a:lnTo>
                    <a:pt x="139890" y="258559"/>
                  </a:lnTo>
                  <a:lnTo>
                    <a:pt x="110124" y="218631"/>
                  </a:lnTo>
                  <a:lnTo>
                    <a:pt x="80357" y="180264"/>
                  </a:lnTo>
                  <a:lnTo>
                    <a:pt x="69443" y="166202"/>
                  </a:lnTo>
                  <a:lnTo>
                    <a:pt x="46972" y="122524"/>
                  </a:lnTo>
                  <a:lnTo>
                    <a:pt x="33644" y="103033"/>
                  </a:lnTo>
                  <a:lnTo>
                    <a:pt x="25490" y="75574"/>
                  </a:lnTo>
                  <a:lnTo>
                    <a:pt x="11453" y="46486"/>
                  </a:lnTo>
                  <a:lnTo>
                    <a:pt x="6498" y="19495"/>
                  </a:lnTo>
                  <a:lnTo>
                    <a:pt x="1275" y="10676"/>
                  </a:lnTo>
                  <a:lnTo>
                    <a:pt x="24" y="0"/>
                  </a:lnTo>
                  <a:lnTo>
                    <a:pt x="0" y="4442"/>
                  </a:lnTo>
                  <a:lnTo>
                    <a:pt x="989" y="5796"/>
                  </a:lnTo>
                  <a:lnTo>
                    <a:pt x="4733" y="7301"/>
                  </a:lnTo>
                  <a:lnTo>
                    <a:pt x="6129" y="8695"/>
                  </a:lnTo>
                  <a:lnTo>
                    <a:pt x="7680" y="12889"/>
                  </a:lnTo>
                  <a:lnTo>
                    <a:pt x="9085" y="14404"/>
                  </a:lnTo>
                  <a:lnTo>
                    <a:pt x="13293" y="16088"/>
                  </a:lnTo>
                  <a:lnTo>
                    <a:pt x="14812" y="17529"/>
                  </a:lnTo>
                  <a:lnTo>
                    <a:pt x="17850" y="263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66" name="SMARTInkShape-2083"/>
            <p:cNvSpPr/>
            <p:nvPr>
              <p:custDataLst>
                <p:tags r:id="rId15"/>
              </p:custDataLst>
            </p:nvPr>
          </p:nvSpPr>
          <p:spPr bwMode="auto">
            <a:xfrm>
              <a:off x="5706287" y="5012210"/>
              <a:ext cx="498993" cy="701703"/>
            </a:xfrm>
            <a:custGeom>
              <a:avLst/>
              <a:gdLst/>
              <a:ahLst/>
              <a:cxnLst/>
              <a:rect l="0" t="0" r="0" b="0"/>
              <a:pathLst>
                <a:path w="498993" h="701703">
                  <a:moveTo>
                    <a:pt x="44433" y="193798"/>
                  </a:moveTo>
                  <a:lnTo>
                    <a:pt x="44433" y="193798"/>
                  </a:lnTo>
                  <a:lnTo>
                    <a:pt x="32003" y="206227"/>
                  </a:lnTo>
                  <a:lnTo>
                    <a:pt x="28986" y="214535"/>
                  </a:lnTo>
                  <a:lnTo>
                    <a:pt x="26653" y="223850"/>
                  </a:lnTo>
                  <a:lnTo>
                    <a:pt x="20753" y="235665"/>
                  </a:lnTo>
                  <a:lnTo>
                    <a:pt x="10787" y="276611"/>
                  </a:lnTo>
                  <a:lnTo>
                    <a:pt x="2251" y="317238"/>
                  </a:lnTo>
                  <a:lnTo>
                    <a:pt x="514" y="350429"/>
                  </a:lnTo>
                  <a:lnTo>
                    <a:pt x="0" y="389036"/>
                  </a:lnTo>
                  <a:lnTo>
                    <a:pt x="2494" y="428255"/>
                  </a:lnTo>
                  <a:lnTo>
                    <a:pt x="9516" y="471296"/>
                  </a:lnTo>
                  <a:lnTo>
                    <a:pt x="17881" y="512821"/>
                  </a:lnTo>
                  <a:lnTo>
                    <a:pt x="29288" y="552907"/>
                  </a:lnTo>
                  <a:lnTo>
                    <a:pt x="45236" y="590912"/>
                  </a:lnTo>
                  <a:lnTo>
                    <a:pt x="73143" y="630419"/>
                  </a:lnTo>
                  <a:lnTo>
                    <a:pt x="116123" y="673232"/>
                  </a:lnTo>
                  <a:lnTo>
                    <a:pt x="134832" y="685684"/>
                  </a:lnTo>
                  <a:lnTo>
                    <a:pt x="166688" y="697280"/>
                  </a:lnTo>
                  <a:lnTo>
                    <a:pt x="204621" y="701702"/>
                  </a:lnTo>
                  <a:lnTo>
                    <a:pt x="245518" y="697834"/>
                  </a:lnTo>
                  <a:lnTo>
                    <a:pt x="285677" y="686524"/>
                  </a:lnTo>
                  <a:lnTo>
                    <a:pt x="328152" y="666210"/>
                  </a:lnTo>
                  <a:lnTo>
                    <a:pt x="365499" y="638348"/>
                  </a:lnTo>
                  <a:lnTo>
                    <a:pt x="395403" y="597051"/>
                  </a:lnTo>
                  <a:lnTo>
                    <a:pt x="419289" y="562430"/>
                  </a:lnTo>
                  <a:lnTo>
                    <a:pt x="439377" y="526044"/>
                  </a:lnTo>
                  <a:lnTo>
                    <a:pt x="457896" y="484284"/>
                  </a:lnTo>
                  <a:lnTo>
                    <a:pt x="474959" y="440492"/>
                  </a:lnTo>
                  <a:lnTo>
                    <a:pt x="483162" y="410926"/>
                  </a:lnTo>
                  <a:lnTo>
                    <a:pt x="490115" y="378604"/>
                  </a:lnTo>
                  <a:lnTo>
                    <a:pt x="495521" y="344395"/>
                  </a:lnTo>
                  <a:lnTo>
                    <a:pt x="497924" y="309347"/>
                  </a:lnTo>
                  <a:lnTo>
                    <a:pt x="498992" y="273927"/>
                  </a:lnTo>
                  <a:lnTo>
                    <a:pt x="498475" y="239331"/>
                  </a:lnTo>
                  <a:lnTo>
                    <a:pt x="494936" y="207421"/>
                  </a:lnTo>
                  <a:lnTo>
                    <a:pt x="487412" y="174056"/>
                  </a:lnTo>
                  <a:lnTo>
                    <a:pt x="477453" y="141367"/>
                  </a:lnTo>
                  <a:lnTo>
                    <a:pt x="459697" y="100652"/>
                  </a:lnTo>
                  <a:lnTo>
                    <a:pt x="437018" y="64444"/>
                  </a:lnTo>
                  <a:lnTo>
                    <a:pt x="408428" y="27686"/>
                  </a:lnTo>
                  <a:lnTo>
                    <a:pt x="390756" y="14799"/>
                  </a:lnTo>
                  <a:lnTo>
                    <a:pt x="358492" y="2957"/>
                  </a:lnTo>
                  <a:lnTo>
                    <a:pt x="323797" y="0"/>
                  </a:lnTo>
                  <a:lnTo>
                    <a:pt x="288382" y="5959"/>
                  </a:lnTo>
                  <a:lnTo>
                    <a:pt x="252753" y="20842"/>
                  </a:lnTo>
                  <a:lnTo>
                    <a:pt x="217062" y="43664"/>
                  </a:lnTo>
                  <a:lnTo>
                    <a:pt x="182343" y="69277"/>
                  </a:lnTo>
                  <a:lnTo>
                    <a:pt x="143441" y="101951"/>
                  </a:lnTo>
                  <a:lnTo>
                    <a:pt x="98010" y="1402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67" name="SMARTInkShape-2084"/>
            <p:cNvSpPr/>
            <p:nvPr>
              <p:custDataLst>
                <p:tags r:id="rId16"/>
              </p:custDataLst>
            </p:nvPr>
          </p:nvSpPr>
          <p:spPr bwMode="auto">
            <a:xfrm>
              <a:off x="5804300" y="5277445"/>
              <a:ext cx="303448" cy="337919"/>
            </a:xfrm>
            <a:custGeom>
              <a:avLst/>
              <a:gdLst/>
              <a:ahLst/>
              <a:cxnLst/>
              <a:rect l="0" t="0" r="0" b="0"/>
              <a:pathLst>
                <a:path w="303448" h="337919">
                  <a:moveTo>
                    <a:pt x="8927" y="116085"/>
                  </a:moveTo>
                  <a:lnTo>
                    <a:pt x="8927" y="116085"/>
                  </a:lnTo>
                  <a:lnTo>
                    <a:pt x="8927" y="108398"/>
                  </a:lnTo>
                  <a:lnTo>
                    <a:pt x="7934" y="107984"/>
                  </a:lnTo>
                  <a:lnTo>
                    <a:pt x="0" y="107157"/>
                  </a:lnTo>
                  <a:lnTo>
                    <a:pt x="4738" y="111897"/>
                  </a:lnTo>
                  <a:lnTo>
                    <a:pt x="7065" y="119515"/>
                  </a:lnTo>
                  <a:lnTo>
                    <a:pt x="9092" y="128524"/>
                  </a:lnTo>
                  <a:lnTo>
                    <a:pt x="14818" y="140166"/>
                  </a:lnTo>
                  <a:lnTo>
                    <a:pt x="24719" y="179063"/>
                  </a:lnTo>
                  <a:lnTo>
                    <a:pt x="40756" y="223206"/>
                  </a:lnTo>
                  <a:lnTo>
                    <a:pt x="51432" y="267810"/>
                  </a:lnTo>
                  <a:lnTo>
                    <a:pt x="60023" y="294076"/>
                  </a:lnTo>
                  <a:lnTo>
                    <a:pt x="62394" y="305325"/>
                  </a:lnTo>
                  <a:lnTo>
                    <a:pt x="71024" y="328469"/>
                  </a:lnTo>
                  <a:lnTo>
                    <a:pt x="71312" y="334567"/>
                  </a:lnTo>
                  <a:lnTo>
                    <a:pt x="72345" y="336153"/>
                  </a:lnTo>
                  <a:lnTo>
                    <a:pt x="74026" y="337213"/>
                  </a:lnTo>
                  <a:lnTo>
                    <a:pt x="76140" y="337918"/>
                  </a:lnTo>
                  <a:lnTo>
                    <a:pt x="77547" y="337396"/>
                  </a:lnTo>
                  <a:lnTo>
                    <a:pt x="78486" y="336056"/>
                  </a:lnTo>
                  <a:lnTo>
                    <a:pt x="79993" y="331516"/>
                  </a:lnTo>
                  <a:lnTo>
                    <a:pt x="80358" y="291271"/>
                  </a:lnTo>
                  <a:lnTo>
                    <a:pt x="80363" y="248818"/>
                  </a:lnTo>
                  <a:lnTo>
                    <a:pt x="80364" y="205223"/>
                  </a:lnTo>
                  <a:lnTo>
                    <a:pt x="88053" y="164220"/>
                  </a:lnTo>
                  <a:lnTo>
                    <a:pt x="91388" y="154677"/>
                  </a:lnTo>
                  <a:lnTo>
                    <a:pt x="95185" y="146136"/>
                  </a:lnTo>
                  <a:lnTo>
                    <a:pt x="98315" y="131163"/>
                  </a:lnTo>
                  <a:lnTo>
                    <a:pt x="105086" y="120002"/>
                  </a:lnTo>
                  <a:lnTo>
                    <a:pt x="114440" y="109044"/>
                  </a:lnTo>
                  <a:lnTo>
                    <a:pt x="115979" y="109407"/>
                  </a:lnTo>
                  <a:lnTo>
                    <a:pt x="122887" y="113666"/>
                  </a:lnTo>
                  <a:lnTo>
                    <a:pt x="128367" y="115011"/>
                  </a:lnTo>
                  <a:lnTo>
                    <a:pt x="130225" y="116361"/>
                  </a:lnTo>
                  <a:lnTo>
                    <a:pt x="131464" y="118254"/>
                  </a:lnTo>
                  <a:lnTo>
                    <a:pt x="133834" y="123003"/>
                  </a:lnTo>
                  <a:lnTo>
                    <a:pt x="138193" y="128420"/>
                  </a:lnTo>
                  <a:lnTo>
                    <a:pt x="165932" y="147861"/>
                  </a:lnTo>
                  <a:lnTo>
                    <a:pt x="197189" y="158643"/>
                  </a:lnTo>
                  <a:lnTo>
                    <a:pt x="230477" y="160612"/>
                  </a:lnTo>
                  <a:lnTo>
                    <a:pt x="269947" y="151633"/>
                  </a:lnTo>
                  <a:lnTo>
                    <a:pt x="303070" y="134349"/>
                  </a:lnTo>
                  <a:lnTo>
                    <a:pt x="303447" y="129324"/>
                  </a:lnTo>
                  <a:lnTo>
                    <a:pt x="300889" y="124285"/>
                  </a:lnTo>
                  <a:lnTo>
                    <a:pt x="297438" y="118738"/>
                  </a:lnTo>
                  <a:lnTo>
                    <a:pt x="294503" y="110037"/>
                  </a:lnTo>
                  <a:lnTo>
                    <a:pt x="270782" y="69102"/>
                  </a:lnTo>
                  <a:lnTo>
                    <a:pt x="245065" y="29695"/>
                  </a:lnTo>
                  <a:lnTo>
                    <a:pt x="239237" y="10974"/>
                  </a:lnTo>
                  <a:lnTo>
                    <a:pt x="23217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8373" name="SMARTInkShape-Group739"/>
          <p:cNvGrpSpPr/>
          <p:nvPr/>
        </p:nvGrpSpPr>
        <p:grpSpPr>
          <a:xfrm>
            <a:off x="5054203" y="3777306"/>
            <a:ext cx="705446" cy="651784"/>
            <a:chOff x="5054203" y="3777306"/>
            <a:chExt cx="705446" cy="651784"/>
          </a:xfrm>
        </p:grpSpPr>
        <p:sp>
          <p:nvSpPr>
            <p:cNvPr id="98369" name="SMARTInkShape-2085"/>
            <p:cNvSpPr/>
            <p:nvPr>
              <p:custDataLst>
                <p:tags r:id="rId7"/>
              </p:custDataLst>
            </p:nvPr>
          </p:nvSpPr>
          <p:spPr bwMode="auto">
            <a:xfrm>
              <a:off x="5054203" y="3857625"/>
              <a:ext cx="375014" cy="571465"/>
            </a:xfrm>
            <a:custGeom>
              <a:avLst/>
              <a:gdLst/>
              <a:ahLst/>
              <a:cxnLst/>
              <a:rect l="0" t="0" r="0" b="0"/>
              <a:pathLst>
                <a:path w="375014" h="571465">
                  <a:moveTo>
                    <a:pt x="8930" y="0"/>
                  </a:moveTo>
                  <a:lnTo>
                    <a:pt x="8930" y="0"/>
                  </a:lnTo>
                  <a:lnTo>
                    <a:pt x="1" y="0"/>
                  </a:lnTo>
                  <a:lnTo>
                    <a:pt x="0" y="4740"/>
                  </a:lnTo>
                  <a:lnTo>
                    <a:pt x="2646" y="9713"/>
                  </a:lnTo>
                  <a:lnTo>
                    <a:pt x="35774" y="51766"/>
                  </a:lnTo>
                  <a:lnTo>
                    <a:pt x="56558" y="86737"/>
                  </a:lnTo>
                  <a:lnTo>
                    <a:pt x="74084" y="123208"/>
                  </a:lnTo>
                  <a:lnTo>
                    <a:pt x="100321" y="163221"/>
                  </a:lnTo>
                  <a:lnTo>
                    <a:pt x="127061" y="207463"/>
                  </a:lnTo>
                  <a:lnTo>
                    <a:pt x="158268" y="252076"/>
                  </a:lnTo>
                  <a:lnTo>
                    <a:pt x="182422" y="293956"/>
                  </a:lnTo>
                  <a:lnTo>
                    <a:pt x="211448" y="331675"/>
                  </a:lnTo>
                  <a:lnTo>
                    <a:pt x="234048" y="368147"/>
                  </a:lnTo>
                  <a:lnTo>
                    <a:pt x="262185" y="404896"/>
                  </a:lnTo>
                  <a:lnTo>
                    <a:pt x="286995" y="442147"/>
                  </a:lnTo>
                  <a:lnTo>
                    <a:pt x="310449" y="480162"/>
                  </a:lnTo>
                  <a:lnTo>
                    <a:pt x="336270" y="523611"/>
                  </a:lnTo>
                  <a:lnTo>
                    <a:pt x="364941" y="562304"/>
                  </a:lnTo>
                  <a:lnTo>
                    <a:pt x="365595" y="566751"/>
                  </a:lnTo>
                  <a:lnTo>
                    <a:pt x="366761" y="568334"/>
                  </a:lnTo>
                  <a:lnTo>
                    <a:pt x="368531" y="569390"/>
                  </a:lnTo>
                  <a:lnTo>
                    <a:pt x="374934" y="571464"/>
                  </a:lnTo>
                  <a:lnTo>
                    <a:pt x="375013" y="566748"/>
                  </a:lnTo>
                  <a:lnTo>
                    <a:pt x="374032" y="565356"/>
                  </a:lnTo>
                  <a:lnTo>
                    <a:pt x="372386" y="564427"/>
                  </a:lnTo>
                  <a:lnTo>
                    <a:pt x="370297" y="563808"/>
                  </a:lnTo>
                  <a:lnTo>
                    <a:pt x="368904" y="562403"/>
                  </a:lnTo>
                  <a:lnTo>
                    <a:pt x="364022" y="553019"/>
                  </a:lnTo>
                  <a:lnTo>
                    <a:pt x="360225" y="547412"/>
                  </a:lnTo>
                  <a:lnTo>
                    <a:pt x="357095" y="538676"/>
                  </a:lnTo>
                  <a:lnTo>
                    <a:pt x="348258" y="5268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70" name="SMARTInkShape-2086"/>
            <p:cNvSpPr/>
            <p:nvPr>
              <p:custDataLst>
                <p:tags r:id="rId8"/>
              </p:custDataLst>
            </p:nvPr>
          </p:nvSpPr>
          <p:spPr bwMode="auto">
            <a:xfrm>
              <a:off x="5072094" y="3777306"/>
              <a:ext cx="142845" cy="205336"/>
            </a:xfrm>
            <a:custGeom>
              <a:avLst/>
              <a:gdLst/>
              <a:ahLst/>
              <a:cxnLst/>
              <a:rect l="0" t="0" r="0" b="0"/>
              <a:pathLst>
                <a:path w="142845" h="205336">
                  <a:moveTo>
                    <a:pt x="17828" y="205335"/>
                  </a:moveTo>
                  <a:lnTo>
                    <a:pt x="17828" y="205335"/>
                  </a:lnTo>
                  <a:lnTo>
                    <a:pt x="8932" y="205335"/>
                  </a:lnTo>
                  <a:lnTo>
                    <a:pt x="8908" y="200594"/>
                  </a:lnTo>
                  <a:lnTo>
                    <a:pt x="6257" y="195621"/>
                  </a:lnTo>
                  <a:lnTo>
                    <a:pt x="1211" y="189084"/>
                  </a:lnTo>
                  <a:lnTo>
                    <a:pt x="8563" y="148483"/>
                  </a:lnTo>
                  <a:lnTo>
                    <a:pt x="16981" y="104288"/>
                  </a:lnTo>
                  <a:lnTo>
                    <a:pt x="17795" y="64201"/>
                  </a:lnTo>
                  <a:lnTo>
                    <a:pt x="15167" y="55627"/>
                  </a:lnTo>
                  <a:lnTo>
                    <a:pt x="5396" y="42038"/>
                  </a:lnTo>
                  <a:lnTo>
                    <a:pt x="4579" y="37931"/>
                  </a:lnTo>
                  <a:lnTo>
                    <a:pt x="8671" y="6283"/>
                  </a:lnTo>
                  <a:lnTo>
                    <a:pt x="7755" y="4173"/>
                  </a:lnTo>
                  <a:lnTo>
                    <a:pt x="6152" y="2766"/>
                  </a:lnTo>
                  <a:lnTo>
                    <a:pt x="75" y="0"/>
                  </a:lnTo>
                  <a:lnTo>
                    <a:pt x="0" y="4707"/>
                  </a:lnTo>
                  <a:lnTo>
                    <a:pt x="2628" y="9672"/>
                  </a:lnTo>
                  <a:lnTo>
                    <a:pt x="6112" y="15186"/>
                  </a:lnTo>
                  <a:lnTo>
                    <a:pt x="9064" y="23868"/>
                  </a:lnTo>
                  <a:lnTo>
                    <a:pt x="25049" y="47769"/>
                  </a:lnTo>
                  <a:lnTo>
                    <a:pt x="42809" y="64556"/>
                  </a:lnTo>
                  <a:lnTo>
                    <a:pt x="56166" y="81946"/>
                  </a:lnTo>
                  <a:lnTo>
                    <a:pt x="82039" y="101036"/>
                  </a:lnTo>
                  <a:lnTo>
                    <a:pt x="91345" y="104409"/>
                  </a:lnTo>
                  <a:lnTo>
                    <a:pt x="134987" y="113139"/>
                  </a:lnTo>
                  <a:lnTo>
                    <a:pt x="142844" y="1160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71" name="SMARTInkShape-2087"/>
            <p:cNvSpPr/>
            <p:nvPr>
              <p:custDataLst>
                <p:tags r:id="rId9"/>
              </p:custDataLst>
            </p:nvPr>
          </p:nvSpPr>
          <p:spPr bwMode="auto">
            <a:xfrm>
              <a:off x="5670352" y="4054078"/>
              <a:ext cx="89297" cy="151806"/>
            </a:xfrm>
            <a:custGeom>
              <a:avLst/>
              <a:gdLst/>
              <a:ahLst/>
              <a:cxnLst/>
              <a:rect l="0" t="0" r="0" b="0"/>
              <a:pathLst>
                <a:path w="89297" h="151806">
                  <a:moveTo>
                    <a:pt x="0" y="0"/>
                  </a:moveTo>
                  <a:lnTo>
                    <a:pt x="0" y="0"/>
                  </a:lnTo>
                  <a:lnTo>
                    <a:pt x="4740" y="0"/>
                  </a:lnTo>
                  <a:lnTo>
                    <a:pt x="6136" y="992"/>
                  </a:lnTo>
                  <a:lnTo>
                    <a:pt x="7067" y="2646"/>
                  </a:lnTo>
                  <a:lnTo>
                    <a:pt x="7688" y="4741"/>
                  </a:lnTo>
                  <a:lnTo>
                    <a:pt x="9094" y="6137"/>
                  </a:lnTo>
                  <a:lnTo>
                    <a:pt x="13302" y="7689"/>
                  </a:lnTo>
                  <a:lnTo>
                    <a:pt x="14821" y="9094"/>
                  </a:lnTo>
                  <a:lnTo>
                    <a:pt x="33252" y="42841"/>
                  </a:lnTo>
                  <a:lnTo>
                    <a:pt x="45215" y="72063"/>
                  </a:lnTo>
                  <a:lnTo>
                    <a:pt x="51100" y="86836"/>
                  </a:lnTo>
                  <a:lnTo>
                    <a:pt x="57829" y="105457"/>
                  </a:lnTo>
                  <a:lnTo>
                    <a:pt x="68959" y="124400"/>
                  </a:lnTo>
                  <a:lnTo>
                    <a:pt x="71329" y="130695"/>
                  </a:lnTo>
                  <a:lnTo>
                    <a:pt x="89296" y="1518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72" name="SMARTInkShape-2088"/>
            <p:cNvSpPr/>
            <p:nvPr>
              <p:custDataLst>
                <p:tags r:id="rId10"/>
              </p:custDataLst>
            </p:nvPr>
          </p:nvSpPr>
          <p:spPr bwMode="auto">
            <a:xfrm>
              <a:off x="5424107" y="4009430"/>
              <a:ext cx="210481" cy="241088"/>
            </a:xfrm>
            <a:custGeom>
              <a:avLst/>
              <a:gdLst/>
              <a:ahLst/>
              <a:cxnLst/>
              <a:rect l="0" t="0" r="0" b="0"/>
              <a:pathLst>
                <a:path w="210481" h="241088">
                  <a:moveTo>
                    <a:pt x="14073" y="133945"/>
                  </a:moveTo>
                  <a:lnTo>
                    <a:pt x="14073" y="133945"/>
                  </a:lnTo>
                  <a:lnTo>
                    <a:pt x="14073" y="126256"/>
                  </a:lnTo>
                  <a:lnTo>
                    <a:pt x="6384" y="117436"/>
                  </a:lnTo>
                  <a:lnTo>
                    <a:pt x="5252" y="108516"/>
                  </a:lnTo>
                  <a:lnTo>
                    <a:pt x="5153" y="99587"/>
                  </a:lnTo>
                  <a:lnTo>
                    <a:pt x="4157" y="99133"/>
                  </a:lnTo>
                  <a:lnTo>
                    <a:pt x="0" y="98495"/>
                  </a:lnTo>
                  <a:lnTo>
                    <a:pt x="2196" y="98346"/>
                  </a:lnTo>
                  <a:lnTo>
                    <a:pt x="3178" y="99298"/>
                  </a:lnTo>
                  <a:lnTo>
                    <a:pt x="4270" y="103002"/>
                  </a:lnTo>
                  <a:lnTo>
                    <a:pt x="4884" y="110666"/>
                  </a:lnTo>
                  <a:lnTo>
                    <a:pt x="7674" y="116322"/>
                  </a:lnTo>
                  <a:lnTo>
                    <a:pt x="29054" y="155138"/>
                  </a:lnTo>
                  <a:lnTo>
                    <a:pt x="49797" y="196473"/>
                  </a:lnTo>
                  <a:lnTo>
                    <a:pt x="61699" y="215529"/>
                  </a:lnTo>
                  <a:lnTo>
                    <a:pt x="72612" y="228847"/>
                  </a:lnTo>
                  <a:lnTo>
                    <a:pt x="76058" y="239291"/>
                  </a:lnTo>
                  <a:lnTo>
                    <a:pt x="77224" y="239895"/>
                  </a:lnTo>
                  <a:lnTo>
                    <a:pt x="85397" y="241087"/>
                  </a:lnTo>
                  <a:lnTo>
                    <a:pt x="90218" y="236357"/>
                  </a:lnTo>
                  <a:lnTo>
                    <a:pt x="90632" y="233970"/>
                  </a:lnTo>
                  <a:lnTo>
                    <a:pt x="89918" y="231386"/>
                  </a:lnTo>
                  <a:lnTo>
                    <a:pt x="87469" y="225869"/>
                  </a:lnTo>
                  <a:lnTo>
                    <a:pt x="86381" y="220110"/>
                  </a:lnTo>
                  <a:lnTo>
                    <a:pt x="87083" y="217185"/>
                  </a:lnTo>
                  <a:lnTo>
                    <a:pt x="90509" y="211290"/>
                  </a:lnTo>
                  <a:lnTo>
                    <a:pt x="90827" y="208328"/>
                  </a:lnTo>
                  <a:lnTo>
                    <a:pt x="85909" y="177807"/>
                  </a:lnTo>
                  <a:lnTo>
                    <a:pt x="84695" y="167330"/>
                  </a:lnTo>
                  <a:lnTo>
                    <a:pt x="77845" y="149305"/>
                  </a:lnTo>
                  <a:lnTo>
                    <a:pt x="78416" y="147161"/>
                  </a:lnTo>
                  <a:lnTo>
                    <a:pt x="79788" y="145732"/>
                  </a:lnTo>
                  <a:lnTo>
                    <a:pt x="85481" y="142889"/>
                  </a:lnTo>
                  <a:lnTo>
                    <a:pt x="90242" y="147619"/>
                  </a:lnTo>
                  <a:lnTo>
                    <a:pt x="95220" y="149944"/>
                  </a:lnTo>
                  <a:lnTo>
                    <a:pt x="97936" y="150564"/>
                  </a:lnTo>
                  <a:lnTo>
                    <a:pt x="99748" y="151970"/>
                  </a:lnTo>
                  <a:lnTo>
                    <a:pt x="107633" y="164124"/>
                  </a:lnTo>
                  <a:lnTo>
                    <a:pt x="112871" y="167202"/>
                  </a:lnTo>
                  <a:lnTo>
                    <a:pt x="124044" y="168934"/>
                  </a:lnTo>
                  <a:lnTo>
                    <a:pt x="140857" y="169520"/>
                  </a:lnTo>
                  <a:lnTo>
                    <a:pt x="147482" y="166954"/>
                  </a:lnTo>
                  <a:lnTo>
                    <a:pt x="150636" y="164881"/>
                  </a:lnTo>
                  <a:lnTo>
                    <a:pt x="172899" y="158634"/>
                  </a:lnTo>
                  <a:lnTo>
                    <a:pt x="192499" y="145336"/>
                  </a:lnTo>
                  <a:lnTo>
                    <a:pt x="198545" y="142976"/>
                  </a:lnTo>
                  <a:lnTo>
                    <a:pt x="204539" y="138620"/>
                  </a:lnTo>
                  <a:lnTo>
                    <a:pt x="207865" y="133377"/>
                  </a:lnTo>
                  <a:lnTo>
                    <a:pt x="210175" y="125124"/>
                  </a:lnTo>
                  <a:lnTo>
                    <a:pt x="210480" y="112732"/>
                  </a:lnTo>
                  <a:lnTo>
                    <a:pt x="207859" y="106988"/>
                  </a:lnTo>
                  <a:lnTo>
                    <a:pt x="204380" y="101128"/>
                  </a:lnTo>
                  <a:lnTo>
                    <a:pt x="194712" y="77200"/>
                  </a:lnTo>
                  <a:lnTo>
                    <a:pt x="168507" y="36318"/>
                  </a:lnTo>
                  <a:lnTo>
                    <a:pt x="165232" y="20914"/>
                  </a:lnTo>
                  <a:lnTo>
                    <a:pt x="157329" y="9455"/>
                  </a:lnTo>
                  <a:lnTo>
                    <a:pt x="15694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8379" name="SMARTInkShape-Group740"/>
          <p:cNvGrpSpPr/>
          <p:nvPr/>
        </p:nvGrpSpPr>
        <p:grpSpPr>
          <a:xfrm>
            <a:off x="4054079" y="4661297"/>
            <a:ext cx="1223367" cy="776771"/>
            <a:chOff x="4054079" y="4661297"/>
            <a:chExt cx="1223367" cy="776771"/>
          </a:xfrm>
        </p:grpSpPr>
        <p:sp>
          <p:nvSpPr>
            <p:cNvPr id="98374" name="SMARTInkShape-2089"/>
            <p:cNvSpPr/>
            <p:nvPr>
              <p:custDataLst>
                <p:tags r:id="rId2"/>
              </p:custDataLst>
            </p:nvPr>
          </p:nvSpPr>
          <p:spPr bwMode="auto">
            <a:xfrm>
              <a:off x="4563104" y="5063133"/>
              <a:ext cx="222686" cy="258949"/>
            </a:xfrm>
            <a:custGeom>
              <a:avLst/>
              <a:gdLst/>
              <a:ahLst/>
              <a:cxnLst/>
              <a:rect l="0" t="0" r="0" b="0"/>
              <a:pathLst>
                <a:path w="222686" h="258949">
                  <a:moveTo>
                    <a:pt x="26755" y="178594"/>
                  </a:moveTo>
                  <a:lnTo>
                    <a:pt x="26755" y="178594"/>
                  </a:lnTo>
                  <a:lnTo>
                    <a:pt x="22015" y="178594"/>
                  </a:lnTo>
                  <a:lnTo>
                    <a:pt x="17042" y="175948"/>
                  </a:lnTo>
                  <a:lnTo>
                    <a:pt x="10505" y="170905"/>
                  </a:lnTo>
                  <a:lnTo>
                    <a:pt x="9611" y="167569"/>
                  </a:lnTo>
                  <a:lnTo>
                    <a:pt x="9373" y="165291"/>
                  </a:lnTo>
                  <a:lnTo>
                    <a:pt x="8222" y="163772"/>
                  </a:lnTo>
                  <a:lnTo>
                    <a:pt x="0" y="160745"/>
                  </a:lnTo>
                  <a:lnTo>
                    <a:pt x="4716" y="160737"/>
                  </a:lnTo>
                  <a:lnTo>
                    <a:pt x="9684" y="163381"/>
                  </a:lnTo>
                  <a:lnTo>
                    <a:pt x="23883" y="174974"/>
                  </a:lnTo>
                  <a:lnTo>
                    <a:pt x="35705" y="180524"/>
                  </a:lnTo>
                  <a:lnTo>
                    <a:pt x="78349" y="221264"/>
                  </a:lnTo>
                  <a:lnTo>
                    <a:pt x="116039" y="258948"/>
                  </a:lnTo>
                  <a:lnTo>
                    <a:pt x="116048" y="254216"/>
                  </a:lnTo>
                  <a:lnTo>
                    <a:pt x="113405" y="249245"/>
                  </a:lnTo>
                  <a:lnTo>
                    <a:pt x="109915" y="243728"/>
                  </a:lnTo>
                  <a:lnTo>
                    <a:pt x="107674" y="232103"/>
                  </a:lnTo>
                  <a:lnTo>
                    <a:pt x="106375" y="225195"/>
                  </a:lnTo>
                  <a:lnTo>
                    <a:pt x="100066" y="211144"/>
                  </a:lnTo>
                  <a:lnTo>
                    <a:pt x="92905" y="200254"/>
                  </a:lnTo>
                  <a:lnTo>
                    <a:pt x="90343" y="190744"/>
                  </a:lnTo>
                  <a:lnTo>
                    <a:pt x="89276" y="178751"/>
                  </a:lnTo>
                  <a:lnTo>
                    <a:pt x="101693" y="178608"/>
                  </a:lnTo>
                  <a:lnTo>
                    <a:pt x="107356" y="181245"/>
                  </a:lnTo>
                  <a:lnTo>
                    <a:pt x="123028" y="192833"/>
                  </a:lnTo>
                  <a:lnTo>
                    <a:pt x="140985" y="198384"/>
                  </a:lnTo>
                  <a:lnTo>
                    <a:pt x="144580" y="200717"/>
                  </a:lnTo>
                  <a:lnTo>
                    <a:pt x="147970" y="201279"/>
                  </a:lnTo>
                  <a:lnTo>
                    <a:pt x="151221" y="200663"/>
                  </a:lnTo>
                  <a:lnTo>
                    <a:pt x="158472" y="198324"/>
                  </a:lnTo>
                  <a:lnTo>
                    <a:pt x="183664" y="195625"/>
                  </a:lnTo>
                  <a:lnTo>
                    <a:pt x="196252" y="186771"/>
                  </a:lnTo>
                  <a:lnTo>
                    <a:pt x="217245" y="166643"/>
                  </a:lnTo>
                  <a:lnTo>
                    <a:pt x="220558" y="160714"/>
                  </a:lnTo>
                  <a:lnTo>
                    <a:pt x="222685" y="148824"/>
                  </a:lnTo>
                  <a:lnTo>
                    <a:pt x="220330" y="142872"/>
                  </a:lnTo>
                  <a:lnTo>
                    <a:pt x="218313" y="139897"/>
                  </a:lnTo>
                  <a:lnTo>
                    <a:pt x="212164" y="117947"/>
                  </a:lnTo>
                  <a:lnTo>
                    <a:pt x="176788" y="73922"/>
                  </a:lnTo>
                  <a:lnTo>
                    <a:pt x="143440" y="29415"/>
                  </a:lnTo>
                  <a:lnTo>
                    <a:pt x="125515" y="9498"/>
                  </a:lnTo>
                  <a:lnTo>
                    <a:pt x="12498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75" name="SMARTInkShape-2090"/>
            <p:cNvSpPr/>
            <p:nvPr>
              <p:custDataLst>
                <p:tags r:id="rId3"/>
              </p:custDataLst>
            </p:nvPr>
          </p:nvSpPr>
          <p:spPr bwMode="auto">
            <a:xfrm>
              <a:off x="4848820" y="5098975"/>
              <a:ext cx="187526" cy="209700"/>
            </a:xfrm>
            <a:custGeom>
              <a:avLst/>
              <a:gdLst/>
              <a:ahLst/>
              <a:cxnLst/>
              <a:rect l="0" t="0" r="0" b="0"/>
              <a:pathLst>
                <a:path w="187526" h="209700">
                  <a:moveTo>
                    <a:pt x="0" y="80245"/>
                  </a:moveTo>
                  <a:lnTo>
                    <a:pt x="0" y="80245"/>
                  </a:lnTo>
                  <a:lnTo>
                    <a:pt x="0" y="36794"/>
                  </a:lnTo>
                  <a:lnTo>
                    <a:pt x="2646" y="28521"/>
                  </a:lnTo>
                  <a:lnTo>
                    <a:pt x="16250" y="10679"/>
                  </a:lnTo>
                  <a:lnTo>
                    <a:pt x="22123" y="4620"/>
                  </a:lnTo>
                  <a:lnTo>
                    <a:pt x="27361" y="1985"/>
                  </a:lnTo>
                  <a:lnTo>
                    <a:pt x="42918" y="0"/>
                  </a:lnTo>
                  <a:lnTo>
                    <a:pt x="43495" y="951"/>
                  </a:lnTo>
                  <a:lnTo>
                    <a:pt x="44136" y="4654"/>
                  </a:lnTo>
                  <a:lnTo>
                    <a:pt x="45299" y="6038"/>
                  </a:lnTo>
                  <a:lnTo>
                    <a:pt x="49238" y="7576"/>
                  </a:lnTo>
                  <a:lnTo>
                    <a:pt x="50684" y="9970"/>
                  </a:lnTo>
                  <a:lnTo>
                    <a:pt x="58648" y="49506"/>
                  </a:lnTo>
                  <a:lnTo>
                    <a:pt x="56514" y="71799"/>
                  </a:lnTo>
                  <a:lnTo>
                    <a:pt x="59299" y="92403"/>
                  </a:lnTo>
                  <a:lnTo>
                    <a:pt x="54528" y="134247"/>
                  </a:lnTo>
                  <a:lnTo>
                    <a:pt x="53661" y="175009"/>
                  </a:lnTo>
                  <a:lnTo>
                    <a:pt x="53586" y="201689"/>
                  </a:lnTo>
                  <a:lnTo>
                    <a:pt x="56228" y="206318"/>
                  </a:lnTo>
                  <a:lnTo>
                    <a:pt x="58321" y="208942"/>
                  </a:lnTo>
                  <a:lnTo>
                    <a:pt x="59717" y="209699"/>
                  </a:lnTo>
                  <a:lnTo>
                    <a:pt x="60647" y="209211"/>
                  </a:lnTo>
                  <a:lnTo>
                    <a:pt x="61268" y="207893"/>
                  </a:lnTo>
                  <a:lnTo>
                    <a:pt x="62672" y="207016"/>
                  </a:lnTo>
                  <a:lnTo>
                    <a:pt x="66881" y="206040"/>
                  </a:lnTo>
                  <a:lnTo>
                    <a:pt x="72058" y="200314"/>
                  </a:lnTo>
                  <a:lnTo>
                    <a:pt x="95275" y="158415"/>
                  </a:lnTo>
                  <a:lnTo>
                    <a:pt x="114876" y="115673"/>
                  </a:lnTo>
                  <a:lnTo>
                    <a:pt x="136040" y="71276"/>
                  </a:lnTo>
                  <a:lnTo>
                    <a:pt x="169849" y="27446"/>
                  </a:lnTo>
                  <a:lnTo>
                    <a:pt x="187525" y="88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76" name="SMARTInkShape-2091"/>
            <p:cNvSpPr/>
            <p:nvPr>
              <p:custDataLst>
                <p:tags r:id="rId4"/>
              </p:custDataLst>
            </p:nvPr>
          </p:nvSpPr>
          <p:spPr bwMode="auto">
            <a:xfrm>
              <a:off x="5161359" y="4661297"/>
              <a:ext cx="116087" cy="205384"/>
            </a:xfrm>
            <a:custGeom>
              <a:avLst/>
              <a:gdLst/>
              <a:ahLst/>
              <a:cxnLst/>
              <a:rect l="0" t="0" r="0" b="0"/>
              <a:pathLst>
                <a:path w="116087" h="205384">
                  <a:moveTo>
                    <a:pt x="0" y="205383"/>
                  </a:moveTo>
                  <a:lnTo>
                    <a:pt x="0" y="205383"/>
                  </a:lnTo>
                  <a:lnTo>
                    <a:pt x="4741" y="205383"/>
                  </a:lnTo>
                  <a:lnTo>
                    <a:pt x="6136" y="204391"/>
                  </a:lnTo>
                  <a:lnTo>
                    <a:pt x="7068" y="202737"/>
                  </a:lnTo>
                  <a:lnTo>
                    <a:pt x="7689" y="200642"/>
                  </a:lnTo>
                  <a:lnTo>
                    <a:pt x="14822" y="189159"/>
                  </a:lnTo>
                  <a:lnTo>
                    <a:pt x="24722" y="145105"/>
                  </a:lnTo>
                  <a:lnTo>
                    <a:pt x="34004" y="123581"/>
                  </a:lnTo>
                  <a:lnTo>
                    <a:pt x="58728" y="80319"/>
                  </a:lnTo>
                  <a:lnTo>
                    <a:pt x="73925" y="54156"/>
                  </a:lnTo>
                  <a:lnTo>
                    <a:pt x="87389" y="33244"/>
                  </a:lnTo>
                  <a:lnTo>
                    <a:pt x="95394" y="18744"/>
                  </a:lnTo>
                  <a:lnTo>
                    <a:pt x="11608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77" name="SMARTInkShape-2092"/>
            <p:cNvSpPr/>
            <p:nvPr>
              <p:custDataLst>
                <p:tags r:id="rId5"/>
              </p:custDataLst>
            </p:nvPr>
          </p:nvSpPr>
          <p:spPr bwMode="auto">
            <a:xfrm>
              <a:off x="4054079" y="5277445"/>
              <a:ext cx="535657" cy="160623"/>
            </a:xfrm>
            <a:custGeom>
              <a:avLst/>
              <a:gdLst/>
              <a:ahLst/>
              <a:cxnLst/>
              <a:rect l="0" t="0" r="0" b="0"/>
              <a:pathLst>
                <a:path w="535657" h="160623">
                  <a:moveTo>
                    <a:pt x="8929" y="0"/>
                  </a:moveTo>
                  <a:lnTo>
                    <a:pt x="8929" y="0"/>
                  </a:lnTo>
                  <a:lnTo>
                    <a:pt x="0" y="0"/>
                  </a:lnTo>
                  <a:lnTo>
                    <a:pt x="4740" y="0"/>
                  </a:lnTo>
                  <a:lnTo>
                    <a:pt x="9713" y="2646"/>
                  </a:lnTo>
                  <a:lnTo>
                    <a:pt x="15230" y="6137"/>
                  </a:lnTo>
                  <a:lnTo>
                    <a:pt x="23915" y="9094"/>
                  </a:lnTo>
                  <a:lnTo>
                    <a:pt x="47817" y="23097"/>
                  </a:lnTo>
                  <a:lnTo>
                    <a:pt x="86733" y="39074"/>
                  </a:lnTo>
                  <a:lnTo>
                    <a:pt x="129008" y="59554"/>
                  </a:lnTo>
                  <a:lnTo>
                    <a:pt x="170189" y="74417"/>
                  </a:lnTo>
                  <a:lnTo>
                    <a:pt x="214381" y="82229"/>
                  </a:lnTo>
                  <a:lnTo>
                    <a:pt x="258969" y="94503"/>
                  </a:lnTo>
                  <a:lnTo>
                    <a:pt x="303610" y="102477"/>
                  </a:lnTo>
                  <a:lnTo>
                    <a:pt x="345611" y="109186"/>
                  </a:lnTo>
                  <a:lnTo>
                    <a:pt x="367978" y="114041"/>
                  </a:lnTo>
                  <a:lnTo>
                    <a:pt x="410018" y="116809"/>
                  </a:lnTo>
                  <a:lnTo>
                    <a:pt x="454278" y="125157"/>
                  </a:lnTo>
                  <a:lnTo>
                    <a:pt x="497331" y="141233"/>
                  </a:lnTo>
                  <a:lnTo>
                    <a:pt x="513817" y="143543"/>
                  </a:lnTo>
                  <a:lnTo>
                    <a:pt x="524938" y="150521"/>
                  </a:lnTo>
                  <a:lnTo>
                    <a:pt x="531024" y="151424"/>
                  </a:lnTo>
                  <a:lnTo>
                    <a:pt x="532610" y="152543"/>
                  </a:lnTo>
                  <a:lnTo>
                    <a:pt x="533667" y="154282"/>
                  </a:lnTo>
                  <a:lnTo>
                    <a:pt x="535656" y="160357"/>
                  </a:lnTo>
                  <a:lnTo>
                    <a:pt x="531003" y="160622"/>
                  </a:lnTo>
                  <a:lnTo>
                    <a:pt x="529619" y="159668"/>
                  </a:lnTo>
                  <a:lnTo>
                    <a:pt x="528696" y="158039"/>
                  </a:lnTo>
                  <a:lnTo>
                    <a:pt x="527215" y="153036"/>
                  </a:lnTo>
                  <a:lnTo>
                    <a:pt x="524367" y="152352"/>
                  </a:lnTo>
                  <a:lnTo>
                    <a:pt x="522218" y="152169"/>
                  </a:lnTo>
                  <a:lnTo>
                    <a:pt x="517185" y="149321"/>
                  </a:lnTo>
                  <a:lnTo>
                    <a:pt x="500062" y="1339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78" name="SMARTInkShape-2093"/>
            <p:cNvSpPr/>
            <p:nvPr>
              <p:custDataLst>
                <p:tags r:id="rId6"/>
              </p:custDataLst>
            </p:nvPr>
          </p:nvSpPr>
          <p:spPr bwMode="auto">
            <a:xfrm>
              <a:off x="4063009" y="5134574"/>
              <a:ext cx="187523" cy="237314"/>
            </a:xfrm>
            <a:custGeom>
              <a:avLst/>
              <a:gdLst/>
              <a:ahLst/>
              <a:cxnLst/>
              <a:rect l="0" t="0" r="0" b="0"/>
              <a:pathLst>
                <a:path w="187523" h="237314">
                  <a:moveTo>
                    <a:pt x="44647" y="232168"/>
                  </a:moveTo>
                  <a:lnTo>
                    <a:pt x="44647" y="232168"/>
                  </a:lnTo>
                  <a:lnTo>
                    <a:pt x="39907" y="232168"/>
                  </a:lnTo>
                  <a:lnTo>
                    <a:pt x="38510" y="233160"/>
                  </a:lnTo>
                  <a:lnTo>
                    <a:pt x="37579" y="234814"/>
                  </a:lnTo>
                  <a:lnTo>
                    <a:pt x="36959" y="236909"/>
                  </a:lnTo>
                  <a:lnTo>
                    <a:pt x="36545" y="237313"/>
                  </a:lnTo>
                  <a:lnTo>
                    <a:pt x="36269" y="236590"/>
                  </a:lnTo>
                  <a:lnTo>
                    <a:pt x="35826" y="233041"/>
                  </a:lnTo>
                  <a:lnTo>
                    <a:pt x="31009" y="232427"/>
                  </a:lnTo>
                  <a:lnTo>
                    <a:pt x="29602" y="231348"/>
                  </a:lnTo>
                  <a:lnTo>
                    <a:pt x="19885" y="214086"/>
                  </a:lnTo>
                  <a:lnTo>
                    <a:pt x="15265" y="172068"/>
                  </a:lnTo>
                  <a:lnTo>
                    <a:pt x="13153" y="168289"/>
                  </a:lnTo>
                  <a:lnTo>
                    <a:pt x="9299" y="128848"/>
                  </a:lnTo>
                  <a:lnTo>
                    <a:pt x="8943" y="84819"/>
                  </a:lnTo>
                  <a:lnTo>
                    <a:pt x="8929" y="42007"/>
                  </a:lnTo>
                  <a:lnTo>
                    <a:pt x="8929" y="24245"/>
                  </a:lnTo>
                  <a:lnTo>
                    <a:pt x="6283" y="18050"/>
                  </a:lnTo>
                  <a:lnTo>
                    <a:pt x="2792" y="11989"/>
                  </a:lnTo>
                  <a:lnTo>
                    <a:pt x="0" y="0"/>
                  </a:lnTo>
                  <a:lnTo>
                    <a:pt x="4740" y="4738"/>
                  </a:lnTo>
                  <a:lnTo>
                    <a:pt x="7067" y="9710"/>
                  </a:lnTo>
                  <a:lnTo>
                    <a:pt x="13301" y="25727"/>
                  </a:lnTo>
                  <a:lnTo>
                    <a:pt x="21125" y="33922"/>
                  </a:lnTo>
                  <a:lnTo>
                    <a:pt x="41917" y="49369"/>
                  </a:lnTo>
                  <a:lnTo>
                    <a:pt x="60497" y="55389"/>
                  </a:lnTo>
                  <a:lnTo>
                    <a:pt x="64144" y="57761"/>
                  </a:lnTo>
                  <a:lnTo>
                    <a:pt x="78756" y="61099"/>
                  </a:lnTo>
                  <a:lnTo>
                    <a:pt x="120917" y="62381"/>
                  </a:lnTo>
                  <a:lnTo>
                    <a:pt x="161369" y="59842"/>
                  </a:lnTo>
                  <a:lnTo>
                    <a:pt x="187522" y="535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8380" name="SMARTInkShape-2094"/>
          <p:cNvSpPr/>
          <p:nvPr>
            <p:custDataLst>
              <p:tags r:id="rId1"/>
            </p:custDataLst>
          </p:nvPr>
        </p:nvSpPr>
        <p:spPr bwMode="auto">
          <a:xfrm>
            <a:off x="5063133" y="4598789"/>
            <a:ext cx="116088" cy="169665"/>
          </a:xfrm>
          <a:custGeom>
            <a:avLst/>
            <a:gdLst/>
            <a:ahLst/>
            <a:cxnLst/>
            <a:rect l="0" t="0" r="0" b="0"/>
            <a:pathLst>
              <a:path w="116088" h="169665">
                <a:moveTo>
                  <a:pt x="0" y="169664"/>
                </a:moveTo>
                <a:lnTo>
                  <a:pt x="0" y="169664"/>
                </a:lnTo>
                <a:lnTo>
                  <a:pt x="0" y="161975"/>
                </a:lnTo>
                <a:lnTo>
                  <a:pt x="7129" y="147714"/>
                </a:lnTo>
                <a:lnTo>
                  <a:pt x="35739" y="105094"/>
                </a:lnTo>
                <a:lnTo>
                  <a:pt x="61296" y="65364"/>
                </a:lnTo>
                <a:lnTo>
                  <a:pt x="92165" y="28153"/>
                </a:lnTo>
                <a:lnTo>
                  <a:pt x="98021" y="13756"/>
                </a:lnTo>
                <a:lnTo>
                  <a:pt x="100074" y="12147"/>
                </a:lnTo>
                <a:lnTo>
                  <a:pt x="102435" y="11075"/>
                </a:lnTo>
                <a:lnTo>
                  <a:pt x="104009" y="9367"/>
                </a:lnTo>
                <a:lnTo>
                  <a:pt x="105757" y="4825"/>
                </a:lnTo>
                <a:lnTo>
                  <a:pt x="107216" y="3217"/>
                </a:lnTo>
                <a:lnTo>
                  <a:pt x="11608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26519723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model sequences?</a:t>
            </a:r>
          </a:p>
        </p:txBody>
      </p:sp>
      <p:sp>
        <p:nvSpPr>
          <p:cNvPr id="3" name="Content Placeholder 2"/>
          <p:cNvSpPr>
            <a:spLocks noGrp="1"/>
          </p:cNvSpPr>
          <p:nvPr>
            <p:ph idx="1"/>
          </p:nvPr>
        </p:nvSpPr>
        <p:spPr/>
        <p:txBody>
          <a:bodyPr/>
          <a:lstStyle/>
          <a:p>
            <a:r>
              <a:rPr lang="en-US" dirty="0"/>
              <a:t>No input</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a:t>
            </a:fld>
            <a:endParaRPr lang="en-US"/>
          </a:p>
        </p:txBody>
      </p:sp>
      <p:pic>
        <p:nvPicPr>
          <p:cNvPr id="8" name="Picture 7"/>
          <p:cNvPicPr>
            <a:picLocks noChangeAspect="1"/>
          </p:cNvPicPr>
          <p:nvPr/>
        </p:nvPicPr>
        <p:blipFill>
          <a:blip r:embed="rId49"/>
          <a:stretch>
            <a:fillRect/>
          </a:stretch>
        </p:blipFill>
        <p:spPr>
          <a:xfrm>
            <a:off x="3093474" y="1803400"/>
            <a:ext cx="2773926" cy="939800"/>
          </a:xfrm>
          <a:prstGeom prst="rect">
            <a:avLst/>
          </a:prstGeom>
        </p:spPr>
      </p:pic>
      <p:sp>
        <p:nvSpPr>
          <p:cNvPr id="9" name="TextBox 8"/>
          <p:cNvSpPr txBox="1"/>
          <p:nvPr/>
        </p:nvSpPr>
        <p:spPr>
          <a:xfrm>
            <a:off x="3032280" y="6578469"/>
            <a:ext cx="3161367" cy="276999"/>
          </a:xfrm>
          <a:prstGeom prst="rect">
            <a:avLst/>
          </a:prstGeom>
          <a:noFill/>
        </p:spPr>
        <p:txBody>
          <a:bodyPr wrap="none" rtlCol="0">
            <a:spAutoFit/>
          </a:bodyPr>
          <a:lstStyle/>
          <a:p>
            <a:r>
              <a:rPr lang="en-US" dirty="0">
                <a:solidFill>
                  <a:schemeClr val="bg1">
                    <a:lumMod val="65000"/>
                  </a:schemeClr>
                </a:solidFill>
              </a:rPr>
              <a:t>Image Credit: </a:t>
            </a:r>
            <a:r>
              <a:rPr lang="en-US" dirty="0" err="1">
                <a:solidFill>
                  <a:schemeClr val="bg1">
                    <a:lumMod val="65000"/>
                  </a:schemeClr>
                </a:solidFill>
              </a:rPr>
              <a:t>Bengio</a:t>
            </a:r>
            <a:r>
              <a:rPr lang="en-US" dirty="0">
                <a:solidFill>
                  <a:schemeClr val="bg1">
                    <a:lumMod val="65000"/>
                  </a:schemeClr>
                </a:solidFill>
              </a:rPr>
              <a:t>, </a:t>
            </a:r>
            <a:r>
              <a:rPr lang="en-US" dirty="0" err="1">
                <a:solidFill>
                  <a:schemeClr val="bg1">
                    <a:lumMod val="65000"/>
                  </a:schemeClr>
                </a:solidFill>
              </a:rPr>
              <a:t>Goodfellow</a:t>
            </a:r>
            <a:r>
              <a:rPr lang="en-US" dirty="0">
                <a:solidFill>
                  <a:schemeClr val="bg1">
                    <a:lumMod val="65000"/>
                  </a:schemeClr>
                </a:solidFill>
              </a:rPr>
              <a:t>, </a:t>
            </a:r>
            <a:r>
              <a:rPr lang="en-US" dirty="0" err="1">
                <a:solidFill>
                  <a:schemeClr val="bg1">
                    <a:lumMod val="65000"/>
                  </a:schemeClr>
                </a:solidFill>
              </a:rPr>
              <a:t>Courville</a:t>
            </a:r>
            <a:endParaRPr lang="en-US" dirty="0">
              <a:solidFill>
                <a:schemeClr val="bg1">
                  <a:lumMod val="65000"/>
                </a:schemeClr>
              </a:solidFill>
            </a:endParaRPr>
          </a:p>
        </p:txBody>
      </p:sp>
      <p:sp>
        <p:nvSpPr>
          <p:cNvPr id="6" name="SMARTInkShape-2106"/>
          <p:cNvSpPr/>
          <p:nvPr>
            <p:custDataLst>
              <p:tags r:id="rId1"/>
            </p:custDataLst>
          </p:nvPr>
        </p:nvSpPr>
        <p:spPr bwMode="auto">
          <a:xfrm>
            <a:off x="3500438" y="2571750"/>
            <a:ext cx="8930" cy="8931"/>
          </a:xfrm>
          <a:custGeom>
            <a:avLst/>
            <a:gdLst/>
            <a:ahLst/>
            <a:cxnLst/>
            <a:rect l="0" t="0" r="0" b="0"/>
            <a:pathLst>
              <a:path w="8930" h="8931">
                <a:moveTo>
                  <a:pt x="0" y="0"/>
                </a:moveTo>
                <a:lnTo>
                  <a:pt x="0" y="0"/>
                </a:lnTo>
                <a:lnTo>
                  <a:pt x="8929" y="89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2107"/>
          <p:cNvSpPr/>
          <p:nvPr>
            <p:custDataLst>
              <p:tags r:id="rId2"/>
            </p:custDataLst>
          </p:nvPr>
        </p:nvSpPr>
        <p:spPr bwMode="auto">
          <a:xfrm>
            <a:off x="3232580" y="2598571"/>
            <a:ext cx="276788" cy="35688"/>
          </a:xfrm>
          <a:custGeom>
            <a:avLst/>
            <a:gdLst/>
            <a:ahLst/>
            <a:cxnLst/>
            <a:rect l="0" t="0" r="0" b="0"/>
            <a:pathLst>
              <a:path w="276788" h="35688">
                <a:moveTo>
                  <a:pt x="26756" y="35687"/>
                </a:moveTo>
                <a:lnTo>
                  <a:pt x="26756" y="35687"/>
                </a:lnTo>
                <a:lnTo>
                  <a:pt x="26756" y="27998"/>
                </a:lnTo>
                <a:lnTo>
                  <a:pt x="25764" y="27584"/>
                </a:lnTo>
                <a:lnTo>
                  <a:pt x="22016" y="27125"/>
                </a:lnTo>
                <a:lnTo>
                  <a:pt x="20619" y="26010"/>
                </a:lnTo>
                <a:lnTo>
                  <a:pt x="17079" y="17684"/>
                </a:lnTo>
                <a:lnTo>
                  <a:pt x="9274" y="9299"/>
                </a:lnTo>
                <a:lnTo>
                  <a:pt x="0" y="8899"/>
                </a:lnTo>
                <a:lnTo>
                  <a:pt x="4717" y="8898"/>
                </a:lnTo>
                <a:lnTo>
                  <a:pt x="6110" y="9890"/>
                </a:lnTo>
                <a:lnTo>
                  <a:pt x="7039" y="11544"/>
                </a:lnTo>
                <a:lnTo>
                  <a:pt x="7658" y="13638"/>
                </a:lnTo>
                <a:lnTo>
                  <a:pt x="9063" y="15035"/>
                </a:lnTo>
                <a:lnTo>
                  <a:pt x="13270" y="16586"/>
                </a:lnTo>
                <a:lnTo>
                  <a:pt x="29586" y="20310"/>
                </a:lnTo>
                <a:lnTo>
                  <a:pt x="39920" y="23892"/>
                </a:lnTo>
                <a:lnTo>
                  <a:pt x="84171" y="26682"/>
                </a:lnTo>
                <a:lnTo>
                  <a:pt x="119105" y="25758"/>
                </a:lnTo>
                <a:lnTo>
                  <a:pt x="154755" y="18655"/>
                </a:lnTo>
                <a:lnTo>
                  <a:pt x="199232" y="16857"/>
                </a:lnTo>
                <a:lnTo>
                  <a:pt x="216842" y="10142"/>
                </a:lnTo>
                <a:lnTo>
                  <a:pt x="255699" y="7927"/>
                </a:lnTo>
                <a:lnTo>
                  <a:pt x="266060" y="1212"/>
                </a:lnTo>
                <a:lnTo>
                  <a:pt x="276372" y="0"/>
                </a:lnTo>
                <a:lnTo>
                  <a:pt x="276787" y="178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2108"/>
          <p:cNvSpPr/>
          <p:nvPr>
            <p:custDataLst>
              <p:tags r:id="rId3"/>
            </p:custDataLst>
          </p:nvPr>
        </p:nvSpPr>
        <p:spPr bwMode="auto">
          <a:xfrm>
            <a:off x="4893469" y="2598539"/>
            <a:ext cx="544712" cy="26790"/>
          </a:xfrm>
          <a:custGeom>
            <a:avLst/>
            <a:gdLst/>
            <a:ahLst/>
            <a:cxnLst/>
            <a:rect l="0" t="0" r="0" b="0"/>
            <a:pathLst>
              <a:path w="544712" h="26790">
                <a:moveTo>
                  <a:pt x="0" y="0"/>
                </a:moveTo>
                <a:lnTo>
                  <a:pt x="0" y="0"/>
                </a:lnTo>
                <a:lnTo>
                  <a:pt x="13302" y="0"/>
                </a:lnTo>
                <a:lnTo>
                  <a:pt x="14821" y="992"/>
                </a:lnTo>
                <a:lnTo>
                  <a:pt x="15834" y="2646"/>
                </a:lnTo>
                <a:lnTo>
                  <a:pt x="16509" y="4740"/>
                </a:lnTo>
                <a:lnTo>
                  <a:pt x="17951" y="6137"/>
                </a:lnTo>
                <a:lnTo>
                  <a:pt x="22200" y="7689"/>
                </a:lnTo>
                <a:lnTo>
                  <a:pt x="38544" y="11412"/>
                </a:lnTo>
                <a:lnTo>
                  <a:pt x="43555" y="13561"/>
                </a:lnTo>
                <a:lnTo>
                  <a:pt x="47888" y="14002"/>
                </a:lnTo>
                <a:lnTo>
                  <a:pt x="60712" y="11866"/>
                </a:lnTo>
                <a:lnTo>
                  <a:pt x="81489" y="14650"/>
                </a:lnTo>
                <a:lnTo>
                  <a:pt x="119892" y="9563"/>
                </a:lnTo>
                <a:lnTo>
                  <a:pt x="161235" y="9013"/>
                </a:lnTo>
                <a:lnTo>
                  <a:pt x="205448" y="8941"/>
                </a:lnTo>
                <a:lnTo>
                  <a:pt x="250040" y="9923"/>
                </a:lnTo>
                <a:lnTo>
                  <a:pt x="288397" y="15998"/>
                </a:lnTo>
                <a:lnTo>
                  <a:pt x="329158" y="17492"/>
                </a:lnTo>
                <a:lnTo>
                  <a:pt x="365872" y="17787"/>
                </a:lnTo>
                <a:lnTo>
                  <a:pt x="401788" y="20491"/>
                </a:lnTo>
                <a:lnTo>
                  <a:pt x="440341" y="25960"/>
                </a:lnTo>
                <a:lnTo>
                  <a:pt x="483256" y="26716"/>
                </a:lnTo>
                <a:lnTo>
                  <a:pt x="526215" y="26788"/>
                </a:lnTo>
                <a:lnTo>
                  <a:pt x="539961" y="26789"/>
                </a:lnTo>
                <a:lnTo>
                  <a:pt x="541545" y="25797"/>
                </a:lnTo>
                <a:lnTo>
                  <a:pt x="542600" y="24143"/>
                </a:lnTo>
                <a:lnTo>
                  <a:pt x="544711" y="178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2109"/>
          <p:cNvSpPr/>
          <p:nvPr>
            <p:custDataLst>
              <p:tags r:id="rId4"/>
            </p:custDataLst>
          </p:nvPr>
        </p:nvSpPr>
        <p:spPr bwMode="auto">
          <a:xfrm>
            <a:off x="4223742" y="2634258"/>
            <a:ext cx="294647" cy="35698"/>
          </a:xfrm>
          <a:custGeom>
            <a:avLst/>
            <a:gdLst/>
            <a:ahLst/>
            <a:cxnLst/>
            <a:rect l="0" t="0" r="0" b="0"/>
            <a:pathLst>
              <a:path w="294647" h="35698">
                <a:moveTo>
                  <a:pt x="0" y="26789"/>
                </a:moveTo>
                <a:lnTo>
                  <a:pt x="0" y="26789"/>
                </a:lnTo>
                <a:lnTo>
                  <a:pt x="4741" y="26789"/>
                </a:lnTo>
                <a:lnTo>
                  <a:pt x="6137" y="27781"/>
                </a:lnTo>
                <a:lnTo>
                  <a:pt x="7068" y="29435"/>
                </a:lnTo>
                <a:lnTo>
                  <a:pt x="7689" y="31529"/>
                </a:lnTo>
                <a:lnTo>
                  <a:pt x="9095" y="32926"/>
                </a:lnTo>
                <a:lnTo>
                  <a:pt x="13302" y="34477"/>
                </a:lnTo>
                <a:lnTo>
                  <a:pt x="56928" y="35697"/>
                </a:lnTo>
                <a:lnTo>
                  <a:pt x="92307" y="34724"/>
                </a:lnTo>
                <a:lnTo>
                  <a:pt x="134132" y="26624"/>
                </a:lnTo>
                <a:lnTo>
                  <a:pt x="178430" y="15813"/>
                </a:lnTo>
                <a:lnTo>
                  <a:pt x="196405" y="10969"/>
                </a:lnTo>
                <a:lnTo>
                  <a:pt x="232168" y="6463"/>
                </a:lnTo>
                <a:lnTo>
                  <a:pt x="251243" y="1276"/>
                </a:lnTo>
                <a:lnTo>
                  <a:pt x="261415" y="378"/>
                </a:lnTo>
                <a:lnTo>
                  <a:pt x="267658" y="2814"/>
                </a:lnTo>
                <a:lnTo>
                  <a:pt x="273740" y="6211"/>
                </a:lnTo>
                <a:lnTo>
                  <a:pt x="285223" y="8823"/>
                </a:lnTo>
                <a:lnTo>
                  <a:pt x="294646" y="8929"/>
                </a:lnTo>
                <a:lnTo>
                  <a:pt x="286988" y="8930"/>
                </a:lnTo>
                <a:lnTo>
                  <a:pt x="286576" y="7937"/>
                </a:lnTo>
                <a:lnTo>
                  <a:pt x="28575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8" name="SMARTInkShape-Group754"/>
          <p:cNvGrpSpPr/>
          <p:nvPr/>
        </p:nvGrpSpPr>
        <p:grpSpPr>
          <a:xfrm>
            <a:off x="1995136" y="2750391"/>
            <a:ext cx="1335021" cy="2026693"/>
            <a:chOff x="1995136" y="2750391"/>
            <a:chExt cx="1335021" cy="2026693"/>
          </a:xfrm>
        </p:grpSpPr>
        <p:sp>
          <p:nvSpPr>
            <p:cNvPr id="12" name="SMARTInkShape-2110"/>
            <p:cNvSpPr/>
            <p:nvPr>
              <p:custDataLst>
                <p:tags r:id="rId42"/>
              </p:custDataLst>
            </p:nvPr>
          </p:nvSpPr>
          <p:spPr bwMode="auto">
            <a:xfrm>
              <a:off x="2196703" y="3821906"/>
              <a:ext cx="116087" cy="17861"/>
            </a:xfrm>
            <a:custGeom>
              <a:avLst/>
              <a:gdLst/>
              <a:ahLst/>
              <a:cxnLst/>
              <a:rect l="0" t="0" r="0" b="0"/>
              <a:pathLst>
                <a:path w="116087" h="17861">
                  <a:moveTo>
                    <a:pt x="0" y="17860"/>
                  </a:moveTo>
                  <a:lnTo>
                    <a:pt x="0" y="17860"/>
                  </a:lnTo>
                  <a:lnTo>
                    <a:pt x="7689" y="10171"/>
                  </a:lnTo>
                  <a:lnTo>
                    <a:pt x="15814" y="8183"/>
                  </a:lnTo>
                  <a:lnTo>
                    <a:pt x="25148" y="1274"/>
                  </a:lnTo>
                  <a:lnTo>
                    <a:pt x="33594" y="252"/>
                  </a:lnTo>
                  <a:lnTo>
                    <a:pt x="77393" y="1"/>
                  </a:lnTo>
                  <a:lnTo>
                    <a:pt x="11608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2111"/>
            <p:cNvSpPr/>
            <p:nvPr>
              <p:custDataLst>
                <p:tags r:id="rId43"/>
              </p:custDataLst>
            </p:nvPr>
          </p:nvSpPr>
          <p:spPr bwMode="auto">
            <a:xfrm>
              <a:off x="2218349" y="3412965"/>
              <a:ext cx="174763" cy="819708"/>
            </a:xfrm>
            <a:custGeom>
              <a:avLst/>
              <a:gdLst/>
              <a:ahLst/>
              <a:cxnLst/>
              <a:rect l="0" t="0" r="0" b="0"/>
              <a:pathLst>
                <a:path w="174763" h="819708">
                  <a:moveTo>
                    <a:pt x="23003" y="819707"/>
                  </a:moveTo>
                  <a:lnTo>
                    <a:pt x="23003" y="819707"/>
                  </a:lnTo>
                  <a:lnTo>
                    <a:pt x="15314" y="819707"/>
                  </a:lnTo>
                  <a:lnTo>
                    <a:pt x="14900" y="818715"/>
                  </a:lnTo>
                  <a:lnTo>
                    <a:pt x="14182" y="812018"/>
                  </a:lnTo>
                  <a:lnTo>
                    <a:pt x="7958" y="803893"/>
                  </a:lnTo>
                  <a:lnTo>
                    <a:pt x="6394" y="798457"/>
                  </a:lnTo>
                  <a:lnTo>
                    <a:pt x="5176" y="758769"/>
                  </a:lnTo>
                  <a:lnTo>
                    <a:pt x="2502" y="727579"/>
                  </a:lnTo>
                  <a:lnTo>
                    <a:pt x="0" y="711292"/>
                  </a:lnTo>
                  <a:lnTo>
                    <a:pt x="4270" y="672477"/>
                  </a:lnTo>
                  <a:lnTo>
                    <a:pt x="4971" y="634116"/>
                  </a:lnTo>
                  <a:lnTo>
                    <a:pt x="5109" y="594200"/>
                  </a:lnTo>
                  <a:lnTo>
                    <a:pt x="5133" y="560075"/>
                  </a:lnTo>
                  <a:lnTo>
                    <a:pt x="5140" y="522182"/>
                  </a:lnTo>
                  <a:lnTo>
                    <a:pt x="5142" y="482182"/>
                  </a:lnTo>
                  <a:lnTo>
                    <a:pt x="5143" y="442548"/>
                  </a:lnTo>
                  <a:lnTo>
                    <a:pt x="5143" y="402032"/>
                  </a:lnTo>
                  <a:lnTo>
                    <a:pt x="7789" y="362245"/>
                  </a:lnTo>
                  <a:lnTo>
                    <a:pt x="12211" y="321683"/>
                  </a:lnTo>
                  <a:lnTo>
                    <a:pt x="13521" y="281884"/>
                  </a:lnTo>
                  <a:lnTo>
                    <a:pt x="13909" y="241318"/>
                  </a:lnTo>
                  <a:lnTo>
                    <a:pt x="16670" y="201517"/>
                  </a:lnTo>
                  <a:lnTo>
                    <a:pt x="23772" y="160951"/>
                  </a:lnTo>
                  <a:lnTo>
                    <a:pt x="30320" y="116428"/>
                  </a:lnTo>
                  <a:lnTo>
                    <a:pt x="38743" y="78971"/>
                  </a:lnTo>
                  <a:lnTo>
                    <a:pt x="52881" y="38691"/>
                  </a:lnTo>
                  <a:lnTo>
                    <a:pt x="67666" y="17059"/>
                  </a:lnTo>
                  <a:lnTo>
                    <a:pt x="79560" y="4331"/>
                  </a:lnTo>
                  <a:lnTo>
                    <a:pt x="85512" y="911"/>
                  </a:lnTo>
                  <a:lnTo>
                    <a:pt x="88488" y="0"/>
                  </a:lnTo>
                  <a:lnTo>
                    <a:pt x="91464" y="384"/>
                  </a:lnTo>
                  <a:lnTo>
                    <a:pt x="112299" y="9271"/>
                  </a:lnTo>
                  <a:lnTo>
                    <a:pt x="118253" y="15013"/>
                  </a:lnTo>
                  <a:lnTo>
                    <a:pt x="142065" y="57899"/>
                  </a:lnTo>
                  <a:lnTo>
                    <a:pt x="165878" y="98271"/>
                  </a:lnTo>
                  <a:lnTo>
                    <a:pt x="170839" y="110131"/>
                  </a:lnTo>
                  <a:lnTo>
                    <a:pt x="174459" y="152202"/>
                  </a:lnTo>
                  <a:lnTo>
                    <a:pt x="174762" y="173142"/>
                  </a:lnTo>
                  <a:lnTo>
                    <a:pt x="165878" y="2035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2112"/>
            <p:cNvSpPr/>
            <p:nvPr>
              <p:custDataLst>
                <p:tags r:id="rId44"/>
              </p:custDataLst>
            </p:nvPr>
          </p:nvSpPr>
          <p:spPr bwMode="auto">
            <a:xfrm>
              <a:off x="2375675" y="3955852"/>
              <a:ext cx="106778" cy="178558"/>
            </a:xfrm>
            <a:custGeom>
              <a:avLst/>
              <a:gdLst/>
              <a:ahLst/>
              <a:cxnLst/>
              <a:rect l="0" t="0" r="0" b="0"/>
              <a:pathLst>
                <a:path w="106778" h="178558">
                  <a:moveTo>
                    <a:pt x="79989" y="35718"/>
                  </a:moveTo>
                  <a:lnTo>
                    <a:pt x="79989" y="35718"/>
                  </a:lnTo>
                  <a:lnTo>
                    <a:pt x="35501" y="35718"/>
                  </a:lnTo>
                  <a:lnTo>
                    <a:pt x="23063" y="35718"/>
                  </a:lnTo>
                  <a:lnTo>
                    <a:pt x="21203" y="36711"/>
                  </a:lnTo>
                  <a:lnTo>
                    <a:pt x="19962" y="38364"/>
                  </a:lnTo>
                  <a:lnTo>
                    <a:pt x="17972" y="43407"/>
                  </a:lnTo>
                  <a:lnTo>
                    <a:pt x="11441" y="51532"/>
                  </a:lnTo>
                  <a:lnTo>
                    <a:pt x="9408" y="59806"/>
                  </a:lnTo>
                  <a:lnTo>
                    <a:pt x="7813" y="69534"/>
                  </a:lnTo>
                  <a:lnTo>
                    <a:pt x="897" y="91042"/>
                  </a:lnTo>
                  <a:lnTo>
                    <a:pt x="0" y="105578"/>
                  </a:lnTo>
                  <a:lnTo>
                    <a:pt x="2436" y="114061"/>
                  </a:lnTo>
                  <a:lnTo>
                    <a:pt x="5834" y="121139"/>
                  </a:lnTo>
                  <a:lnTo>
                    <a:pt x="8015" y="136413"/>
                  </a:lnTo>
                  <a:lnTo>
                    <a:pt x="9305" y="145956"/>
                  </a:lnTo>
                  <a:lnTo>
                    <a:pt x="17625" y="165443"/>
                  </a:lnTo>
                  <a:lnTo>
                    <a:pt x="19562" y="166850"/>
                  </a:lnTo>
                  <a:lnTo>
                    <a:pt x="24359" y="169405"/>
                  </a:lnTo>
                  <a:lnTo>
                    <a:pt x="32638" y="175430"/>
                  </a:lnTo>
                  <a:lnTo>
                    <a:pt x="41375" y="177656"/>
                  </a:lnTo>
                  <a:lnTo>
                    <a:pt x="57421" y="178557"/>
                  </a:lnTo>
                  <a:lnTo>
                    <a:pt x="62683" y="175931"/>
                  </a:lnTo>
                  <a:lnTo>
                    <a:pt x="83343" y="157343"/>
                  </a:lnTo>
                  <a:lnTo>
                    <a:pt x="86441" y="151620"/>
                  </a:lnTo>
                  <a:lnTo>
                    <a:pt x="87267" y="148705"/>
                  </a:lnTo>
                  <a:lnTo>
                    <a:pt x="88810" y="146761"/>
                  </a:lnTo>
                  <a:lnTo>
                    <a:pt x="94729" y="143034"/>
                  </a:lnTo>
                  <a:lnTo>
                    <a:pt x="104734" y="124850"/>
                  </a:lnTo>
                  <a:lnTo>
                    <a:pt x="106743" y="95246"/>
                  </a:lnTo>
                  <a:lnTo>
                    <a:pt x="106777" y="68461"/>
                  </a:lnTo>
                  <a:lnTo>
                    <a:pt x="104132" y="62507"/>
                  </a:lnTo>
                  <a:lnTo>
                    <a:pt x="100641" y="56554"/>
                  </a:lnTo>
                  <a:lnTo>
                    <a:pt x="99090" y="50601"/>
                  </a:lnTo>
                  <a:lnTo>
                    <a:pt x="76017" y="15250"/>
                  </a:lnTo>
                  <a:lnTo>
                    <a:pt x="70617" y="11738"/>
                  </a:lnTo>
                  <a:lnTo>
                    <a:pt x="62255" y="9299"/>
                  </a:lnTo>
                  <a:lnTo>
                    <a:pt x="45633" y="8933"/>
                  </a:lnTo>
                  <a:lnTo>
                    <a:pt x="45179" y="9924"/>
                  </a:lnTo>
                  <a:lnTo>
                    <a:pt x="44281" y="25438"/>
                  </a:lnTo>
                  <a:lnTo>
                    <a:pt x="45269" y="25888"/>
                  </a:lnTo>
                  <a:lnTo>
                    <a:pt x="56700" y="26670"/>
                  </a:lnTo>
                  <a:lnTo>
                    <a:pt x="62363" y="24090"/>
                  </a:lnTo>
                  <a:lnTo>
                    <a:pt x="65261" y="22013"/>
                  </a:lnTo>
                  <a:lnTo>
                    <a:pt x="67194" y="18644"/>
                  </a:lnTo>
                  <a:lnTo>
                    <a:pt x="7105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2113"/>
            <p:cNvSpPr/>
            <p:nvPr>
              <p:custDataLst>
                <p:tags r:id="rId45"/>
              </p:custDataLst>
            </p:nvPr>
          </p:nvSpPr>
          <p:spPr bwMode="auto">
            <a:xfrm>
              <a:off x="1995136" y="3295309"/>
              <a:ext cx="742390" cy="1124761"/>
            </a:xfrm>
            <a:custGeom>
              <a:avLst/>
              <a:gdLst/>
              <a:ahLst/>
              <a:cxnLst/>
              <a:rect l="0" t="0" r="0" b="0"/>
              <a:pathLst>
                <a:path w="742390" h="1124761">
                  <a:moveTo>
                    <a:pt x="201567" y="8675"/>
                  </a:moveTo>
                  <a:lnTo>
                    <a:pt x="201567" y="8675"/>
                  </a:lnTo>
                  <a:lnTo>
                    <a:pt x="189138" y="8675"/>
                  </a:lnTo>
                  <a:lnTo>
                    <a:pt x="187328" y="9668"/>
                  </a:lnTo>
                  <a:lnTo>
                    <a:pt x="186121" y="11321"/>
                  </a:lnTo>
                  <a:lnTo>
                    <a:pt x="183788" y="15804"/>
                  </a:lnTo>
                  <a:lnTo>
                    <a:pt x="179444" y="21104"/>
                  </a:lnTo>
                  <a:lnTo>
                    <a:pt x="171560" y="24121"/>
                  </a:lnTo>
                  <a:lnTo>
                    <a:pt x="166680" y="24926"/>
                  </a:lnTo>
                  <a:lnTo>
                    <a:pt x="162434" y="27446"/>
                  </a:lnTo>
                  <a:lnTo>
                    <a:pt x="142259" y="50766"/>
                  </a:lnTo>
                  <a:lnTo>
                    <a:pt x="110544" y="95128"/>
                  </a:lnTo>
                  <a:lnTo>
                    <a:pt x="86804" y="138415"/>
                  </a:lnTo>
                  <a:lnTo>
                    <a:pt x="68188" y="178961"/>
                  </a:lnTo>
                  <a:lnTo>
                    <a:pt x="51087" y="214181"/>
                  </a:lnTo>
                  <a:lnTo>
                    <a:pt x="36722" y="256930"/>
                  </a:lnTo>
                  <a:lnTo>
                    <a:pt x="32339" y="292796"/>
                  </a:lnTo>
                  <a:lnTo>
                    <a:pt x="25197" y="333410"/>
                  </a:lnTo>
                  <a:lnTo>
                    <a:pt x="16797" y="372012"/>
                  </a:lnTo>
                  <a:lnTo>
                    <a:pt x="9017" y="415420"/>
                  </a:lnTo>
                  <a:lnTo>
                    <a:pt x="6848" y="448412"/>
                  </a:lnTo>
                  <a:lnTo>
                    <a:pt x="5885" y="480273"/>
                  </a:lnTo>
                  <a:lnTo>
                    <a:pt x="5457" y="510970"/>
                  </a:lnTo>
                  <a:lnTo>
                    <a:pt x="5266" y="541149"/>
                  </a:lnTo>
                  <a:lnTo>
                    <a:pt x="2536" y="571098"/>
                  </a:lnTo>
                  <a:lnTo>
                    <a:pt x="0" y="600946"/>
                  </a:lnTo>
                  <a:lnTo>
                    <a:pt x="2179" y="630748"/>
                  </a:lnTo>
                  <a:lnTo>
                    <a:pt x="3810" y="660529"/>
                  </a:lnTo>
                  <a:lnTo>
                    <a:pt x="4534" y="690302"/>
                  </a:lnTo>
                  <a:lnTo>
                    <a:pt x="4856" y="720071"/>
                  </a:lnTo>
                  <a:lnTo>
                    <a:pt x="7645" y="749838"/>
                  </a:lnTo>
                  <a:lnTo>
                    <a:pt x="14794" y="791842"/>
                  </a:lnTo>
                  <a:lnTo>
                    <a:pt x="23196" y="829423"/>
                  </a:lnTo>
                  <a:lnTo>
                    <a:pt x="31969" y="865693"/>
                  </a:lnTo>
                  <a:lnTo>
                    <a:pt x="43822" y="908764"/>
                  </a:lnTo>
                  <a:lnTo>
                    <a:pt x="56710" y="945935"/>
                  </a:lnTo>
                  <a:lnTo>
                    <a:pt x="77336" y="981940"/>
                  </a:lnTo>
                  <a:lnTo>
                    <a:pt x="106421" y="1025658"/>
                  </a:lnTo>
                  <a:lnTo>
                    <a:pt x="142045" y="1065005"/>
                  </a:lnTo>
                  <a:lnTo>
                    <a:pt x="176543" y="1095075"/>
                  </a:lnTo>
                  <a:lnTo>
                    <a:pt x="202090" y="1108226"/>
                  </a:lnTo>
                  <a:lnTo>
                    <a:pt x="246285" y="1117584"/>
                  </a:lnTo>
                  <a:lnTo>
                    <a:pt x="290873" y="1123924"/>
                  </a:lnTo>
                  <a:lnTo>
                    <a:pt x="335514" y="1124760"/>
                  </a:lnTo>
                  <a:lnTo>
                    <a:pt x="377368" y="1118725"/>
                  </a:lnTo>
                  <a:lnTo>
                    <a:pt x="415328" y="1113858"/>
                  </a:lnTo>
                  <a:lnTo>
                    <a:pt x="451489" y="1103636"/>
                  </a:lnTo>
                  <a:lnTo>
                    <a:pt x="492440" y="1091070"/>
                  </a:lnTo>
                  <a:lnTo>
                    <a:pt x="532836" y="1064821"/>
                  </a:lnTo>
                  <a:lnTo>
                    <a:pt x="576729" y="1035519"/>
                  </a:lnTo>
                  <a:lnTo>
                    <a:pt x="600791" y="1015064"/>
                  </a:lnTo>
                  <a:lnTo>
                    <a:pt x="632825" y="971738"/>
                  </a:lnTo>
                  <a:lnTo>
                    <a:pt x="656913" y="930225"/>
                  </a:lnTo>
                  <a:lnTo>
                    <a:pt x="672175" y="899530"/>
                  </a:lnTo>
                  <a:lnTo>
                    <a:pt x="685626" y="862653"/>
                  </a:lnTo>
                  <a:lnTo>
                    <a:pt x="699534" y="822953"/>
                  </a:lnTo>
                  <a:lnTo>
                    <a:pt x="709938" y="786055"/>
                  </a:lnTo>
                  <a:lnTo>
                    <a:pt x="719305" y="747341"/>
                  </a:lnTo>
                  <a:lnTo>
                    <a:pt x="728364" y="707096"/>
                  </a:lnTo>
                  <a:lnTo>
                    <a:pt x="734687" y="670037"/>
                  </a:lnTo>
                  <a:lnTo>
                    <a:pt x="736560" y="631275"/>
                  </a:lnTo>
                  <a:lnTo>
                    <a:pt x="739761" y="591016"/>
                  </a:lnTo>
                  <a:lnTo>
                    <a:pt x="742389" y="566142"/>
                  </a:lnTo>
                  <a:lnTo>
                    <a:pt x="739283" y="529826"/>
                  </a:lnTo>
                  <a:lnTo>
                    <a:pt x="736929" y="492937"/>
                  </a:lnTo>
                  <a:lnTo>
                    <a:pt x="730389" y="452022"/>
                  </a:lnTo>
                  <a:lnTo>
                    <a:pt x="722168" y="414322"/>
                  </a:lnTo>
                  <a:lnTo>
                    <a:pt x="713448" y="377024"/>
                  </a:lnTo>
                  <a:lnTo>
                    <a:pt x="703588" y="334994"/>
                  </a:lnTo>
                  <a:lnTo>
                    <a:pt x="688540" y="292114"/>
                  </a:lnTo>
                  <a:lnTo>
                    <a:pt x="671513" y="251848"/>
                  </a:lnTo>
                  <a:lnTo>
                    <a:pt x="659802" y="219940"/>
                  </a:lnTo>
                  <a:lnTo>
                    <a:pt x="642052" y="177988"/>
                  </a:lnTo>
                  <a:lnTo>
                    <a:pt x="619485" y="135681"/>
                  </a:lnTo>
                  <a:lnTo>
                    <a:pt x="592322" y="91199"/>
                  </a:lnTo>
                  <a:lnTo>
                    <a:pt x="572890" y="63885"/>
                  </a:lnTo>
                  <a:lnTo>
                    <a:pt x="531475" y="30118"/>
                  </a:lnTo>
                  <a:lnTo>
                    <a:pt x="495158" y="12948"/>
                  </a:lnTo>
                  <a:lnTo>
                    <a:pt x="450796" y="2647"/>
                  </a:lnTo>
                  <a:lnTo>
                    <a:pt x="415642" y="605"/>
                  </a:lnTo>
                  <a:lnTo>
                    <a:pt x="380090" y="0"/>
                  </a:lnTo>
                  <a:lnTo>
                    <a:pt x="341775" y="2467"/>
                  </a:lnTo>
                  <a:lnTo>
                    <a:pt x="301650" y="12127"/>
                  </a:lnTo>
                  <a:lnTo>
                    <a:pt x="261979" y="24912"/>
                  </a:lnTo>
                  <a:lnTo>
                    <a:pt x="221451" y="37629"/>
                  </a:lnTo>
                  <a:lnTo>
                    <a:pt x="176942" y="59704"/>
                  </a:lnTo>
                  <a:lnTo>
                    <a:pt x="136327" y="81190"/>
                  </a:lnTo>
                  <a:lnTo>
                    <a:pt x="121200" y="890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2114"/>
            <p:cNvSpPr/>
            <p:nvPr>
              <p:custDataLst>
                <p:tags r:id="rId46"/>
              </p:custDataLst>
            </p:nvPr>
          </p:nvSpPr>
          <p:spPr bwMode="auto">
            <a:xfrm>
              <a:off x="2312789" y="4384613"/>
              <a:ext cx="116087" cy="196318"/>
            </a:xfrm>
            <a:custGeom>
              <a:avLst/>
              <a:gdLst/>
              <a:ahLst/>
              <a:cxnLst/>
              <a:rect l="0" t="0" r="0" b="0"/>
              <a:pathLst>
                <a:path w="116087" h="196318">
                  <a:moveTo>
                    <a:pt x="0" y="196317"/>
                  </a:moveTo>
                  <a:lnTo>
                    <a:pt x="0" y="196317"/>
                  </a:lnTo>
                  <a:lnTo>
                    <a:pt x="0" y="191576"/>
                  </a:lnTo>
                  <a:lnTo>
                    <a:pt x="18092" y="148721"/>
                  </a:lnTo>
                  <a:lnTo>
                    <a:pt x="35739" y="104899"/>
                  </a:lnTo>
                  <a:lnTo>
                    <a:pt x="53580" y="62969"/>
                  </a:lnTo>
                  <a:lnTo>
                    <a:pt x="74415" y="20734"/>
                  </a:lnTo>
                  <a:lnTo>
                    <a:pt x="79191" y="10160"/>
                  </a:lnTo>
                  <a:lnTo>
                    <a:pt x="80322" y="323"/>
                  </a:lnTo>
                  <a:lnTo>
                    <a:pt x="85094" y="0"/>
                  </a:lnTo>
                  <a:lnTo>
                    <a:pt x="86495" y="946"/>
                  </a:lnTo>
                  <a:lnTo>
                    <a:pt x="87429" y="2570"/>
                  </a:lnTo>
                  <a:lnTo>
                    <a:pt x="107340" y="44815"/>
                  </a:lnTo>
                  <a:lnTo>
                    <a:pt x="116086" y="623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2115"/>
            <p:cNvSpPr/>
            <p:nvPr>
              <p:custDataLst>
                <p:tags r:id="rId47"/>
              </p:custDataLst>
            </p:nvPr>
          </p:nvSpPr>
          <p:spPr bwMode="auto">
            <a:xfrm>
              <a:off x="2376155" y="2750391"/>
              <a:ext cx="954002" cy="2026693"/>
            </a:xfrm>
            <a:custGeom>
              <a:avLst/>
              <a:gdLst/>
              <a:ahLst/>
              <a:cxnLst/>
              <a:rect l="0" t="0" r="0" b="0"/>
              <a:pathLst>
                <a:path w="954002" h="2026693">
                  <a:moveTo>
                    <a:pt x="106298" y="571453"/>
                  </a:moveTo>
                  <a:lnTo>
                    <a:pt x="106298" y="571453"/>
                  </a:lnTo>
                  <a:lnTo>
                    <a:pt x="101558" y="571453"/>
                  </a:lnTo>
                  <a:lnTo>
                    <a:pt x="96585" y="568807"/>
                  </a:lnTo>
                  <a:lnTo>
                    <a:pt x="84175" y="558150"/>
                  </a:lnTo>
                  <a:lnTo>
                    <a:pt x="81583" y="552973"/>
                  </a:lnTo>
                  <a:lnTo>
                    <a:pt x="80892" y="550203"/>
                  </a:lnTo>
                  <a:lnTo>
                    <a:pt x="79439" y="548356"/>
                  </a:lnTo>
                  <a:lnTo>
                    <a:pt x="75178" y="546305"/>
                  </a:lnTo>
                  <a:lnTo>
                    <a:pt x="73645" y="544766"/>
                  </a:lnTo>
                  <a:lnTo>
                    <a:pt x="63691" y="526636"/>
                  </a:lnTo>
                  <a:lnTo>
                    <a:pt x="63011" y="523715"/>
                  </a:lnTo>
                  <a:lnTo>
                    <a:pt x="55782" y="510907"/>
                  </a:lnTo>
                  <a:lnTo>
                    <a:pt x="52635" y="496848"/>
                  </a:lnTo>
                  <a:lnTo>
                    <a:pt x="46852" y="484966"/>
                  </a:lnTo>
                  <a:lnTo>
                    <a:pt x="43910" y="440361"/>
                  </a:lnTo>
                  <a:lnTo>
                    <a:pt x="53520" y="403635"/>
                  </a:lnTo>
                  <a:lnTo>
                    <a:pt x="68700" y="359000"/>
                  </a:lnTo>
                  <a:lnTo>
                    <a:pt x="89244" y="321789"/>
                  </a:lnTo>
                  <a:lnTo>
                    <a:pt x="112410" y="281035"/>
                  </a:lnTo>
                  <a:lnTo>
                    <a:pt x="136095" y="241896"/>
                  </a:lnTo>
                  <a:lnTo>
                    <a:pt x="162528" y="205502"/>
                  </a:lnTo>
                  <a:lnTo>
                    <a:pt x="198737" y="161701"/>
                  </a:lnTo>
                  <a:lnTo>
                    <a:pt x="243312" y="121350"/>
                  </a:lnTo>
                  <a:lnTo>
                    <a:pt x="287954" y="79194"/>
                  </a:lnTo>
                  <a:lnTo>
                    <a:pt x="329943" y="55379"/>
                  </a:lnTo>
                  <a:lnTo>
                    <a:pt x="374242" y="29239"/>
                  </a:lnTo>
                  <a:lnTo>
                    <a:pt x="418844" y="12188"/>
                  </a:lnTo>
                  <a:lnTo>
                    <a:pt x="454557" y="2664"/>
                  </a:lnTo>
                  <a:lnTo>
                    <a:pt x="493068" y="310"/>
                  </a:lnTo>
                  <a:lnTo>
                    <a:pt x="530551" y="0"/>
                  </a:lnTo>
                  <a:lnTo>
                    <a:pt x="568596" y="9673"/>
                  </a:lnTo>
                  <a:lnTo>
                    <a:pt x="581639" y="16179"/>
                  </a:lnTo>
                  <a:lnTo>
                    <a:pt x="619179" y="41820"/>
                  </a:lnTo>
                  <a:lnTo>
                    <a:pt x="655711" y="68831"/>
                  </a:lnTo>
                  <a:lnTo>
                    <a:pt x="692571" y="111858"/>
                  </a:lnTo>
                  <a:lnTo>
                    <a:pt x="722432" y="152383"/>
                  </a:lnTo>
                  <a:lnTo>
                    <a:pt x="746256" y="187600"/>
                  </a:lnTo>
                  <a:lnTo>
                    <a:pt x="775216" y="229356"/>
                  </a:lnTo>
                  <a:lnTo>
                    <a:pt x="795194" y="269942"/>
                  </a:lnTo>
                  <a:lnTo>
                    <a:pt x="812131" y="304184"/>
                  </a:lnTo>
                  <a:lnTo>
                    <a:pt x="829718" y="339465"/>
                  </a:lnTo>
                  <a:lnTo>
                    <a:pt x="847496" y="375054"/>
                  </a:lnTo>
                  <a:lnTo>
                    <a:pt x="862686" y="413380"/>
                  </a:lnTo>
                  <a:lnTo>
                    <a:pt x="876116" y="453510"/>
                  </a:lnTo>
                  <a:lnTo>
                    <a:pt x="890017" y="493181"/>
                  </a:lnTo>
                  <a:lnTo>
                    <a:pt x="903066" y="536355"/>
                  </a:lnTo>
                  <a:lnTo>
                    <a:pt x="916854" y="580566"/>
                  </a:lnTo>
                  <a:lnTo>
                    <a:pt x="924578" y="625085"/>
                  </a:lnTo>
                  <a:lnTo>
                    <a:pt x="929512" y="669695"/>
                  </a:lnTo>
                  <a:lnTo>
                    <a:pt x="937257" y="714332"/>
                  </a:lnTo>
                  <a:lnTo>
                    <a:pt x="941942" y="745088"/>
                  </a:lnTo>
                  <a:lnTo>
                    <a:pt x="944023" y="778600"/>
                  </a:lnTo>
                  <a:lnTo>
                    <a:pt x="947594" y="810693"/>
                  </a:lnTo>
                  <a:lnTo>
                    <a:pt x="951497" y="841493"/>
                  </a:lnTo>
                  <a:lnTo>
                    <a:pt x="953231" y="871718"/>
                  </a:lnTo>
                  <a:lnTo>
                    <a:pt x="954001" y="904334"/>
                  </a:lnTo>
                  <a:lnTo>
                    <a:pt x="953352" y="938673"/>
                  </a:lnTo>
                  <a:lnTo>
                    <a:pt x="949756" y="973779"/>
                  </a:lnTo>
                  <a:lnTo>
                    <a:pt x="947496" y="1006579"/>
                  </a:lnTo>
                  <a:lnTo>
                    <a:pt x="945500" y="1037694"/>
                  </a:lnTo>
                  <a:lnTo>
                    <a:pt x="941306" y="1068059"/>
                  </a:lnTo>
                  <a:lnTo>
                    <a:pt x="938780" y="1100737"/>
                  </a:lnTo>
                  <a:lnTo>
                    <a:pt x="935673" y="1134112"/>
                  </a:lnTo>
                  <a:lnTo>
                    <a:pt x="927677" y="1165482"/>
                  </a:lnTo>
                  <a:lnTo>
                    <a:pt x="920155" y="1198606"/>
                  </a:lnTo>
                  <a:lnTo>
                    <a:pt x="913504" y="1232180"/>
                  </a:lnTo>
                  <a:lnTo>
                    <a:pt x="907241" y="1263638"/>
                  </a:lnTo>
                  <a:lnTo>
                    <a:pt x="898505" y="1294156"/>
                  </a:lnTo>
                  <a:lnTo>
                    <a:pt x="888007" y="1324256"/>
                  </a:lnTo>
                  <a:lnTo>
                    <a:pt x="876727" y="1354170"/>
                  </a:lnTo>
                  <a:lnTo>
                    <a:pt x="865099" y="1384002"/>
                  </a:lnTo>
                  <a:lnTo>
                    <a:pt x="847396" y="1426041"/>
                  </a:lnTo>
                  <a:lnTo>
                    <a:pt x="826937" y="1466278"/>
                  </a:lnTo>
                  <a:lnTo>
                    <a:pt x="804670" y="1506974"/>
                  </a:lnTo>
                  <a:lnTo>
                    <a:pt x="785505" y="1546813"/>
                  </a:lnTo>
                  <a:lnTo>
                    <a:pt x="764612" y="1584746"/>
                  </a:lnTo>
                  <a:lnTo>
                    <a:pt x="739570" y="1620127"/>
                  </a:lnTo>
                  <a:lnTo>
                    <a:pt x="713299" y="1656738"/>
                  </a:lnTo>
                  <a:lnTo>
                    <a:pt x="677755" y="1700517"/>
                  </a:lnTo>
                  <a:lnTo>
                    <a:pt x="642071" y="1741245"/>
                  </a:lnTo>
                  <a:lnTo>
                    <a:pt x="603713" y="1783833"/>
                  </a:lnTo>
                  <a:lnTo>
                    <a:pt x="562953" y="1821203"/>
                  </a:lnTo>
                  <a:lnTo>
                    <a:pt x="520102" y="1857247"/>
                  </a:lnTo>
                  <a:lnTo>
                    <a:pt x="479299" y="1893031"/>
                  </a:lnTo>
                  <a:lnTo>
                    <a:pt x="445020" y="1917185"/>
                  </a:lnTo>
                  <a:lnTo>
                    <a:pt x="402622" y="1943124"/>
                  </a:lnTo>
                  <a:lnTo>
                    <a:pt x="359447" y="1967357"/>
                  </a:lnTo>
                  <a:lnTo>
                    <a:pt x="321226" y="1988607"/>
                  </a:lnTo>
                  <a:lnTo>
                    <a:pt x="285014" y="2007393"/>
                  </a:lnTo>
                  <a:lnTo>
                    <a:pt x="249197" y="2016947"/>
                  </a:lnTo>
                  <a:lnTo>
                    <a:pt x="213459" y="2024713"/>
                  </a:lnTo>
                  <a:lnTo>
                    <a:pt x="174944" y="2026692"/>
                  </a:lnTo>
                  <a:lnTo>
                    <a:pt x="151112" y="2025910"/>
                  </a:lnTo>
                  <a:lnTo>
                    <a:pt x="118618" y="2014551"/>
                  </a:lnTo>
                  <a:lnTo>
                    <a:pt x="76557" y="1985124"/>
                  </a:lnTo>
                  <a:lnTo>
                    <a:pt x="59673" y="1969497"/>
                  </a:lnTo>
                  <a:lnTo>
                    <a:pt x="47945" y="1951307"/>
                  </a:lnTo>
                  <a:lnTo>
                    <a:pt x="29011" y="1907740"/>
                  </a:lnTo>
                  <a:lnTo>
                    <a:pt x="12049" y="1863187"/>
                  </a:lnTo>
                  <a:lnTo>
                    <a:pt x="7429" y="1819539"/>
                  </a:lnTo>
                  <a:lnTo>
                    <a:pt x="0" y="1776856"/>
                  </a:lnTo>
                  <a:lnTo>
                    <a:pt x="210" y="1738517"/>
                  </a:lnTo>
                  <a:lnTo>
                    <a:pt x="7524" y="1703676"/>
                  </a:lnTo>
                  <a:lnTo>
                    <a:pt x="8821" y="1693788"/>
                  </a:lnTo>
                  <a:lnTo>
                    <a:pt x="17001" y="16787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9" name="SMARTInkShape-2116"/>
          <p:cNvSpPr/>
          <p:nvPr>
            <p:custDataLst>
              <p:tags r:id="rId5"/>
            </p:custDataLst>
          </p:nvPr>
        </p:nvSpPr>
        <p:spPr bwMode="auto">
          <a:xfrm>
            <a:off x="3446863" y="2118260"/>
            <a:ext cx="266601" cy="587390"/>
          </a:xfrm>
          <a:custGeom>
            <a:avLst/>
            <a:gdLst/>
            <a:ahLst/>
            <a:cxnLst/>
            <a:rect l="0" t="0" r="0" b="0"/>
            <a:pathLst>
              <a:path w="266601" h="587390">
                <a:moveTo>
                  <a:pt x="160731" y="69513"/>
                </a:moveTo>
                <a:lnTo>
                  <a:pt x="160731" y="69513"/>
                </a:lnTo>
                <a:lnTo>
                  <a:pt x="160731" y="64773"/>
                </a:lnTo>
                <a:lnTo>
                  <a:pt x="159739" y="63376"/>
                </a:lnTo>
                <a:lnTo>
                  <a:pt x="158085" y="62446"/>
                </a:lnTo>
                <a:lnTo>
                  <a:pt x="152169" y="60693"/>
                </a:lnTo>
                <a:lnTo>
                  <a:pt x="144145" y="52905"/>
                </a:lnTo>
                <a:lnTo>
                  <a:pt x="142728" y="53480"/>
                </a:lnTo>
                <a:lnTo>
                  <a:pt x="135295" y="59452"/>
                </a:lnTo>
                <a:lnTo>
                  <a:pt x="127080" y="60360"/>
                </a:lnTo>
                <a:lnTo>
                  <a:pt x="121632" y="60484"/>
                </a:lnTo>
                <a:lnTo>
                  <a:pt x="115903" y="63185"/>
                </a:lnTo>
                <a:lnTo>
                  <a:pt x="73345" y="102331"/>
                </a:lnTo>
                <a:lnTo>
                  <a:pt x="59322" y="112200"/>
                </a:lnTo>
                <a:lnTo>
                  <a:pt x="26833" y="156785"/>
                </a:lnTo>
                <a:lnTo>
                  <a:pt x="5953" y="187216"/>
                </a:lnTo>
                <a:lnTo>
                  <a:pt x="2644" y="196570"/>
                </a:lnTo>
                <a:lnTo>
                  <a:pt x="65" y="239782"/>
                </a:lnTo>
                <a:lnTo>
                  <a:pt x="0" y="280885"/>
                </a:lnTo>
                <a:lnTo>
                  <a:pt x="989" y="303677"/>
                </a:lnTo>
                <a:lnTo>
                  <a:pt x="7064" y="321408"/>
                </a:lnTo>
                <a:lnTo>
                  <a:pt x="8763" y="362495"/>
                </a:lnTo>
                <a:lnTo>
                  <a:pt x="8912" y="402409"/>
                </a:lnTo>
                <a:lnTo>
                  <a:pt x="8925" y="443995"/>
                </a:lnTo>
                <a:lnTo>
                  <a:pt x="9918" y="456215"/>
                </a:lnTo>
                <a:lnTo>
                  <a:pt x="19950" y="495478"/>
                </a:lnTo>
                <a:lnTo>
                  <a:pt x="32022" y="518808"/>
                </a:lnTo>
                <a:lnTo>
                  <a:pt x="42520" y="545671"/>
                </a:lnTo>
                <a:lnTo>
                  <a:pt x="65514" y="572433"/>
                </a:lnTo>
                <a:lnTo>
                  <a:pt x="83530" y="583443"/>
                </a:lnTo>
                <a:lnTo>
                  <a:pt x="95413" y="586252"/>
                </a:lnTo>
                <a:lnTo>
                  <a:pt x="132329" y="587389"/>
                </a:lnTo>
                <a:lnTo>
                  <a:pt x="140832" y="584769"/>
                </a:lnTo>
                <a:lnTo>
                  <a:pt x="148910" y="581289"/>
                </a:lnTo>
                <a:lnTo>
                  <a:pt x="163622" y="578338"/>
                </a:lnTo>
                <a:lnTo>
                  <a:pt x="175699" y="570629"/>
                </a:lnTo>
                <a:lnTo>
                  <a:pt x="201495" y="545517"/>
                </a:lnTo>
                <a:lnTo>
                  <a:pt x="229168" y="503180"/>
                </a:lnTo>
                <a:lnTo>
                  <a:pt x="247049" y="461164"/>
                </a:lnTo>
                <a:lnTo>
                  <a:pt x="257193" y="422346"/>
                </a:lnTo>
                <a:lnTo>
                  <a:pt x="261371" y="378833"/>
                </a:lnTo>
                <a:lnTo>
                  <a:pt x="266600" y="338532"/>
                </a:lnTo>
                <a:lnTo>
                  <a:pt x="262765" y="306209"/>
                </a:lnTo>
                <a:lnTo>
                  <a:pt x="260086" y="266755"/>
                </a:lnTo>
                <a:lnTo>
                  <a:pt x="254551" y="228387"/>
                </a:lnTo>
                <a:lnTo>
                  <a:pt x="251368" y="191883"/>
                </a:lnTo>
                <a:lnTo>
                  <a:pt x="245684" y="155932"/>
                </a:lnTo>
                <a:lnTo>
                  <a:pt x="237716" y="120144"/>
                </a:lnTo>
                <a:lnTo>
                  <a:pt x="232272" y="80617"/>
                </a:lnTo>
                <a:lnTo>
                  <a:pt x="217033" y="40200"/>
                </a:lnTo>
                <a:lnTo>
                  <a:pt x="202369" y="14782"/>
                </a:lnTo>
                <a:lnTo>
                  <a:pt x="188723" y="4569"/>
                </a:lnTo>
                <a:lnTo>
                  <a:pt x="176852" y="0"/>
                </a:lnTo>
                <a:lnTo>
                  <a:pt x="167565" y="1577"/>
                </a:lnTo>
                <a:lnTo>
                  <a:pt x="156823" y="6577"/>
                </a:lnTo>
                <a:lnTo>
                  <a:pt x="115817" y="37256"/>
                </a:lnTo>
                <a:lnTo>
                  <a:pt x="71488" y="80654"/>
                </a:lnTo>
                <a:lnTo>
                  <a:pt x="44645" y="1230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5" name="SMARTInkShape-Group756"/>
          <p:cNvGrpSpPr/>
          <p:nvPr/>
        </p:nvGrpSpPr>
        <p:grpSpPr>
          <a:xfrm>
            <a:off x="821531" y="5089972"/>
            <a:ext cx="1035431" cy="919709"/>
            <a:chOff x="821531" y="5089972"/>
            <a:chExt cx="1035431" cy="919709"/>
          </a:xfrm>
        </p:grpSpPr>
        <p:sp>
          <p:nvSpPr>
            <p:cNvPr id="20" name="SMARTInkShape-2117"/>
            <p:cNvSpPr/>
            <p:nvPr>
              <p:custDataLst>
                <p:tags r:id="rId37"/>
              </p:custDataLst>
            </p:nvPr>
          </p:nvSpPr>
          <p:spPr bwMode="auto">
            <a:xfrm>
              <a:off x="1277100" y="5250656"/>
              <a:ext cx="160281" cy="383978"/>
            </a:xfrm>
            <a:custGeom>
              <a:avLst/>
              <a:gdLst/>
              <a:ahLst/>
              <a:cxnLst/>
              <a:rect l="0" t="0" r="0" b="0"/>
              <a:pathLst>
                <a:path w="160281" h="383978">
                  <a:moveTo>
                    <a:pt x="53424" y="0"/>
                  </a:moveTo>
                  <a:lnTo>
                    <a:pt x="53424" y="0"/>
                  </a:lnTo>
                  <a:lnTo>
                    <a:pt x="48683" y="4741"/>
                  </a:lnTo>
                  <a:lnTo>
                    <a:pt x="43710" y="7068"/>
                  </a:lnTo>
                  <a:lnTo>
                    <a:pt x="40995" y="7689"/>
                  </a:lnTo>
                  <a:lnTo>
                    <a:pt x="32433" y="13303"/>
                  </a:lnTo>
                  <a:lnTo>
                    <a:pt x="5795" y="38732"/>
                  </a:lnTo>
                  <a:lnTo>
                    <a:pt x="2490" y="44664"/>
                  </a:lnTo>
                  <a:lnTo>
                    <a:pt x="368" y="56558"/>
                  </a:lnTo>
                  <a:lnTo>
                    <a:pt x="0" y="65485"/>
                  </a:lnTo>
                  <a:lnTo>
                    <a:pt x="2560" y="71439"/>
                  </a:lnTo>
                  <a:lnTo>
                    <a:pt x="25581" y="97014"/>
                  </a:lnTo>
                  <a:lnTo>
                    <a:pt x="33773" y="102649"/>
                  </a:lnTo>
                  <a:lnTo>
                    <a:pt x="41713" y="107137"/>
                  </a:lnTo>
                  <a:lnTo>
                    <a:pt x="86289" y="136631"/>
                  </a:lnTo>
                  <a:lnTo>
                    <a:pt x="126728" y="160724"/>
                  </a:lnTo>
                  <a:lnTo>
                    <a:pt x="137597" y="168667"/>
                  </a:lnTo>
                  <a:lnTo>
                    <a:pt x="152888" y="187890"/>
                  </a:lnTo>
                  <a:lnTo>
                    <a:pt x="157161" y="196947"/>
                  </a:lnTo>
                  <a:lnTo>
                    <a:pt x="160280" y="229500"/>
                  </a:lnTo>
                  <a:lnTo>
                    <a:pt x="152865" y="269681"/>
                  </a:lnTo>
                  <a:lnTo>
                    <a:pt x="146898" y="283900"/>
                  </a:lnTo>
                  <a:lnTo>
                    <a:pt x="117389" y="327314"/>
                  </a:lnTo>
                  <a:lnTo>
                    <a:pt x="77129" y="371138"/>
                  </a:lnTo>
                  <a:lnTo>
                    <a:pt x="62353" y="3839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2118"/>
            <p:cNvSpPr/>
            <p:nvPr>
              <p:custDataLst>
                <p:tags r:id="rId38"/>
              </p:custDataLst>
            </p:nvPr>
          </p:nvSpPr>
          <p:spPr bwMode="auto">
            <a:xfrm>
              <a:off x="821531" y="5456406"/>
              <a:ext cx="598291" cy="53192"/>
            </a:xfrm>
            <a:custGeom>
              <a:avLst/>
              <a:gdLst/>
              <a:ahLst/>
              <a:cxnLst/>
              <a:rect l="0" t="0" r="0" b="0"/>
              <a:pathLst>
                <a:path w="598291" h="53192">
                  <a:moveTo>
                    <a:pt x="0" y="8563"/>
                  </a:moveTo>
                  <a:lnTo>
                    <a:pt x="0" y="8563"/>
                  </a:lnTo>
                  <a:lnTo>
                    <a:pt x="4741" y="3822"/>
                  </a:lnTo>
                  <a:lnTo>
                    <a:pt x="9714" y="1495"/>
                  </a:lnTo>
                  <a:lnTo>
                    <a:pt x="20991" y="0"/>
                  </a:lnTo>
                  <a:lnTo>
                    <a:pt x="26858" y="2442"/>
                  </a:lnTo>
                  <a:lnTo>
                    <a:pt x="32773" y="5843"/>
                  </a:lnTo>
                  <a:lnTo>
                    <a:pt x="74764" y="23723"/>
                  </a:lnTo>
                  <a:lnTo>
                    <a:pt x="117293" y="41329"/>
                  </a:lnTo>
                  <a:lnTo>
                    <a:pt x="152043" y="50569"/>
                  </a:lnTo>
                  <a:lnTo>
                    <a:pt x="187571" y="52689"/>
                  </a:lnTo>
                  <a:lnTo>
                    <a:pt x="229389" y="53108"/>
                  </a:lnTo>
                  <a:lnTo>
                    <a:pt x="269987" y="53191"/>
                  </a:lnTo>
                  <a:lnTo>
                    <a:pt x="304231" y="50559"/>
                  </a:lnTo>
                  <a:lnTo>
                    <a:pt x="339512" y="43496"/>
                  </a:lnTo>
                  <a:lnTo>
                    <a:pt x="375102" y="37765"/>
                  </a:lnTo>
                  <a:lnTo>
                    <a:pt x="410782" y="33421"/>
                  </a:lnTo>
                  <a:lnTo>
                    <a:pt x="446489" y="25850"/>
                  </a:lnTo>
                  <a:lnTo>
                    <a:pt x="489370" y="19143"/>
                  </a:lnTo>
                  <a:lnTo>
                    <a:pt x="532904" y="15064"/>
                  </a:lnTo>
                  <a:lnTo>
                    <a:pt x="558080" y="10489"/>
                  </a:lnTo>
                  <a:lnTo>
                    <a:pt x="587922" y="8943"/>
                  </a:lnTo>
                  <a:lnTo>
                    <a:pt x="591377" y="9808"/>
                  </a:lnTo>
                  <a:lnTo>
                    <a:pt x="593681" y="11377"/>
                  </a:lnTo>
                  <a:lnTo>
                    <a:pt x="598290" y="174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2119"/>
            <p:cNvSpPr/>
            <p:nvPr>
              <p:custDataLst>
                <p:tags r:id="rId39"/>
              </p:custDataLst>
            </p:nvPr>
          </p:nvSpPr>
          <p:spPr bwMode="auto">
            <a:xfrm>
              <a:off x="1723808" y="5750875"/>
              <a:ext cx="133154" cy="160532"/>
            </a:xfrm>
            <a:custGeom>
              <a:avLst/>
              <a:gdLst/>
              <a:ahLst/>
              <a:cxnLst/>
              <a:rect l="0" t="0" r="0" b="0"/>
              <a:pathLst>
                <a:path w="133154" h="160532">
                  <a:moveTo>
                    <a:pt x="71059" y="17703"/>
                  </a:moveTo>
                  <a:lnTo>
                    <a:pt x="71059" y="17703"/>
                  </a:lnTo>
                  <a:lnTo>
                    <a:pt x="71059" y="12963"/>
                  </a:lnTo>
                  <a:lnTo>
                    <a:pt x="70067" y="11566"/>
                  </a:lnTo>
                  <a:lnTo>
                    <a:pt x="68413" y="10635"/>
                  </a:lnTo>
                  <a:lnTo>
                    <a:pt x="66319" y="10014"/>
                  </a:lnTo>
                  <a:lnTo>
                    <a:pt x="54809" y="1194"/>
                  </a:lnTo>
                  <a:lnTo>
                    <a:pt x="48936" y="244"/>
                  </a:lnTo>
                  <a:lnTo>
                    <a:pt x="43698" y="2667"/>
                  </a:lnTo>
                  <a:lnTo>
                    <a:pt x="38063" y="6060"/>
                  </a:lnTo>
                  <a:lnTo>
                    <a:pt x="29312" y="8961"/>
                  </a:lnTo>
                  <a:lnTo>
                    <a:pt x="23401" y="13156"/>
                  </a:lnTo>
                  <a:lnTo>
                    <a:pt x="20112" y="18328"/>
                  </a:lnTo>
                  <a:lnTo>
                    <a:pt x="17658" y="23934"/>
                  </a:lnTo>
                  <a:lnTo>
                    <a:pt x="13260" y="29733"/>
                  </a:lnTo>
                  <a:lnTo>
                    <a:pt x="10644" y="38263"/>
                  </a:lnTo>
                  <a:lnTo>
                    <a:pt x="6090" y="64451"/>
                  </a:lnTo>
                  <a:lnTo>
                    <a:pt x="899" y="81838"/>
                  </a:lnTo>
                  <a:lnTo>
                    <a:pt x="0" y="96458"/>
                  </a:lnTo>
                  <a:lnTo>
                    <a:pt x="2436" y="104960"/>
                  </a:lnTo>
                  <a:lnTo>
                    <a:pt x="5833" y="113038"/>
                  </a:lnTo>
                  <a:lnTo>
                    <a:pt x="8738" y="127751"/>
                  </a:lnTo>
                  <a:lnTo>
                    <a:pt x="15442" y="138834"/>
                  </a:lnTo>
                  <a:lnTo>
                    <a:pt x="29511" y="154505"/>
                  </a:lnTo>
                  <a:lnTo>
                    <a:pt x="35395" y="157879"/>
                  </a:lnTo>
                  <a:lnTo>
                    <a:pt x="47258" y="160044"/>
                  </a:lnTo>
                  <a:lnTo>
                    <a:pt x="65107" y="160531"/>
                  </a:lnTo>
                  <a:lnTo>
                    <a:pt x="71060" y="157912"/>
                  </a:lnTo>
                  <a:lnTo>
                    <a:pt x="100825" y="130766"/>
                  </a:lnTo>
                  <a:lnTo>
                    <a:pt x="120669" y="101872"/>
                  </a:lnTo>
                  <a:lnTo>
                    <a:pt x="126499" y="89303"/>
                  </a:lnTo>
                  <a:lnTo>
                    <a:pt x="130426" y="83260"/>
                  </a:lnTo>
                  <a:lnTo>
                    <a:pt x="132636" y="73287"/>
                  </a:lnTo>
                  <a:lnTo>
                    <a:pt x="133153" y="63574"/>
                  </a:lnTo>
                  <a:lnTo>
                    <a:pt x="124449" y="30683"/>
                  </a:lnTo>
                  <a:lnTo>
                    <a:pt x="112314" y="14868"/>
                  </a:lnTo>
                  <a:lnTo>
                    <a:pt x="100743" y="3840"/>
                  </a:lnTo>
                  <a:lnTo>
                    <a:pt x="94835" y="1620"/>
                  </a:lnTo>
                  <a:lnTo>
                    <a:pt x="77009" y="0"/>
                  </a:lnTo>
                  <a:lnTo>
                    <a:pt x="71058" y="2559"/>
                  </a:lnTo>
                  <a:lnTo>
                    <a:pt x="50039" y="16076"/>
                  </a:lnTo>
                  <a:lnTo>
                    <a:pt x="30625" y="40719"/>
                  </a:lnTo>
                  <a:lnTo>
                    <a:pt x="26966" y="51553"/>
                  </a:lnTo>
                  <a:lnTo>
                    <a:pt x="29303" y="55237"/>
                  </a:lnTo>
                  <a:lnTo>
                    <a:pt x="35341" y="623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2120"/>
            <p:cNvSpPr/>
            <p:nvPr>
              <p:custDataLst>
                <p:tags r:id="rId40"/>
              </p:custDataLst>
            </p:nvPr>
          </p:nvSpPr>
          <p:spPr bwMode="auto">
            <a:xfrm>
              <a:off x="1616274" y="5089972"/>
              <a:ext cx="196454" cy="919709"/>
            </a:xfrm>
            <a:custGeom>
              <a:avLst/>
              <a:gdLst/>
              <a:ahLst/>
              <a:cxnLst/>
              <a:rect l="0" t="0" r="0" b="0"/>
              <a:pathLst>
                <a:path w="196454" h="919709">
                  <a:moveTo>
                    <a:pt x="8929" y="919708"/>
                  </a:moveTo>
                  <a:lnTo>
                    <a:pt x="8929" y="919708"/>
                  </a:lnTo>
                  <a:lnTo>
                    <a:pt x="8929" y="876900"/>
                  </a:lnTo>
                  <a:lnTo>
                    <a:pt x="7937" y="853290"/>
                  </a:lnTo>
                  <a:lnTo>
                    <a:pt x="1241" y="819594"/>
                  </a:lnTo>
                  <a:lnTo>
                    <a:pt x="367" y="775171"/>
                  </a:lnTo>
                  <a:lnTo>
                    <a:pt x="109" y="732243"/>
                  </a:lnTo>
                  <a:lnTo>
                    <a:pt x="32" y="689648"/>
                  </a:lnTo>
                  <a:lnTo>
                    <a:pt x="9" y="650348"/>
                  </a:lnTo>
                  <a:lnTo>
                    <a:pt x="2" y="608828"/>
                  </a:lnTo>
                  <a:lnTo>
                    <a:pt x="1" y="577148"/>
                  </a:lnTo>
                  <a:lnTo>
                    <a:pt x="0" y="544217"/>
                  </a:lnTo>
                  <a:lnTo>
                    <a:pt x="0" y="513044"/>
                  </a:lnTo>
                  <a:lnTo>
                    <a:pt x="0" y="482654"/>
                  </a:lnTo>
                  <a:lnTo>
                    <a:pt x="0" y="452609"/>
                  </a:lnTo>
                  <a:lnTo>
                    <a:pt x="0" y="422721"/>
                  </a:lnTo>
                  <a:lnTo>
                    <a:pt x="0" y="392900"/>
                  </a:lnTo>
                  <a:lnTo>
                    <a:pt x="2645" y="350866"/>
                  </a:lnTo>
                  <a:lnTo>
                    <a:pt x="7067" y="313276"/>
                  </a:lnTo>
                  <a:lnTo>
                    <a:pt x="11023" y="274358"/>
                  </a:lnTo>
                  <a:lnTo>
                    <a:pt x="15834" y="234053"/>
                  </a:lnTo>
                  <a:lnTo>
                    <a:pt x="19905" y="196975"/>
                  </a:lnTo>
                  <a:lnTo>
                    <a:pt x="30169" y="153631"/>
                  </a:lnTo>
                  <a:lnTo>
                    <a:pt x="41751" y="116407"/>
                  </a:lnTo>
                  <a:lnTo>
                    <a:pt x="50948" y="80390"/>
                  </a:lnTo>
                  <a:lnTo>
                    <a:pt x="55444" y="56195"/>
                  </a:lnTo>
                  <a:lnTo>
                    <a:pt x="68706" y="25105"/>
                  </a:lnTo>
                  <a:lnTo>
                    <a:pt x="77769" y="9732"/>
                  </a:lnTo>
                  <a:lnTo>
                    <a:pt x="78635" y="6472"/>
                  </a:lnTo>
                  <a:lnTo>
                    <a:pt x="80205" y="4298"/>
                  </a:lnTo>
                  <a:lnTo>
                    <a:pt x="82243" y="2849"/>
                  </a:lnTo>
                  <a:lnTo>
                    <a:pt x="87154" y="1238"/>
                  </a:lnTo>
                  <a:lnTo>
                    <a:pt x="110165" y="0"/>
                  </a:lnTo>
                  <a:lnTo>
                    <a:pt x="116100" y="2618"/>
                  </a:lnTo>
                  <a:lnTo>
                    <a:pt x="119072" y="4705"/>
                  </a:lnTo>
                  <a:lnTo>
                    <a:pt x="133946" y="27757"/>
                  </a:lnTo>
                  <a:lnTo>
                    <a:pt x="154781" y="68470"/>
                  </a:lnTo>
                  <a:lnTo>
                    <a:pt x="175617" y="110086"/>
                  </a:lnTo>
                  <a:lnTo>
                    <a:pt x="183554" y="127943"/>
                  </a:lnTo>
                  <a:lnTo>
                    <a:pt x="187339" y="144809"/>
                  </a:lnTo>
                  <a:lnTo>
                    <a:pt x="194359" y="159900"/>
                  </a:lnTo>
                  <a:lnTo>
                    <a:pt x="196453" y="1785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2121"/>
            <p:cNvSpPr/>
            <p:nvPr>
              <p:custDataLst>
                <p:tags r:id="rId41"/>
              </p:custDataLst>
            </p:nvPr>
          </p:nvSpPr>
          <p:spPr bwMode="auto">
            <a:xfrm>
              <a:off x="1580555" y="5563195"/>
              <a:ext cx="142876" cy="8931"/>
            </a:xfrm>
            <a:custGeom>
              <a:avLst/>
              <a:gdLst/>
              <a:ahLst/>
              <a:cxnLst/>
              <a:rect l="0" t="0" r="0" b="0"/>
              <a:pathLst>
                <a:path w="142876" h="8931">
                  <a:moveTo>
                    <a:pt x="0" y="8930"/>
                  </a:moveTo>
                  <a:lnTo>
                    <a:pt x="0" y="8930"/>
                  </a:lnTo>
                  <a:lnTo>
                    <a:pt x="43676" y="6284"/>
                  </a:lnTo>
                  <a:lnTo>
                    <a:pt x="86982" y="368"/>
                  </a:lnTo>
                  <a:lnTo>
                    <a:pt x="126903" y="15"/>
                  </a:lnTo>
                  <a:lnTo>
                    <a:pt x="14287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0" name="SMARTInkShape-Group757"/>
          <p:cNvGrpSpPr/>
          <p:nvPr/>
        </p:nvGrpSpPr>
        <p:grpSpPr>
          <a:xfrm>
            <a:off x="2178844" y="5277481"/>
            <a:ext cx="1150662" cy="517728"/>
            <a:chOff x="2178844" y="5277481"/>
            <a:chExt cx="1150662" cy="517728"/>
          </a:xfrm>
        </p:grpSpPr>
        <p:sp>
          <p:nvSpPr>
            <p:cNvPr id="26" name="SMARTInkShape-2122"/>
            <p:cNvSpPr/>
            <p:nvPr>
              <p:custDataLst>
                <p:tags r:id="rId33"/>
              </p:custDataLst>
            </p:nvPr>
          </p:nvSpPr>
          <p:spPr bwMode="auto">
            <a:xfrm>
              <a:off x="3179017" y="5547400"/>
              <a:ext cx="150489" cy="247809"/>
            </a:xfrm>
            <a:custGeom>
              <a:avLst/>
              <a:gdLst/>
              <a:ahLst/>
              <a:cxnLst/>
              <a:rect l="0" t="0" r="0" b="0"/>
              <a:pathLst>
                <a:path w="150489" h="247809">
                  <a:moveTo>
                    <a:pt x="8881" y="42584"/>
                  </a:moveTo>
                  <a:lnTo>
                    <a:pt x="8881" y="42584"/>
                  </a:lnTo>
                  <a:lnTo>
                    <a:pt x="8881" y="33655"/>
                  </a:lnTo>
                  <a:lnTo>
                    <a:pt x="4141" y="38395"/>
                  </a:lnTo>
                  <a:lnTo>
                    <a:pt x="1814" y="43368"/>
                  </a:lnTo>
                  <a:lnTo>
                    <a:pt x="0" y="87485"/>
                  </a:lnTo>
                  <a:lnTo>
                    <a:pt x="950" y="123169"/>
                  </a:lnTo>
                  <a:lnTo>
                    <a:pt x="12382" y="160071"/>
                  </a:lnTo>
                  <a:lnTo>
                    <a:pt x="26810" y="200857"/>
                  </a:lnTo>
                  <a:lnTo>
                    <a:pt x="33717" y="213138"/>
                  </a:lnTo>
                  <a:lnTo>
                    <a:pt x="65069" y="241816"/>
                  </a:lnTo>
                  <a:lnTo>
                    <a:pt x="73872" y="245233"/>
                  </a:lnTo>
                  <a:lnTo>
                    <a:pt x="100777" y="247808"/>
                  </a:lnTo>
                  <a:lnTo>
                    <a:pt x="106940" y="245250"/>
                  </a:lnTo>
                  <a:lnTo>
                    <a:pt x="118981" y="235524"/>
                  </a:lnTo>
                  <a:lnTo>
                    <a:pt x="136871" y="210466"/>
                  </a:lnTo>
                  <a:lnTo>
                    <a:pt x="140180" y="201203"/>
                  </a:lnTo>
                  <a:lnTo>
                    <a:pt x="150360" y="156782"/>
                  </a:lnTo>
                  <a:lnTo>
                    <a:pt x="150488" y="122578"/>
                  </a:lnTo>
                  <a:lnTo>
                    <a:pt x="144032" y="82994"/>
                  </a:lnTo>
                  <a:lnTo>
                    <a:pt x="133272" y="42026"/>
                  </a:lnTo>
                  <a:lnTo>
                    <a:pt x="124782" y="20921"/>
                  </a:lnTo>
                  <a:lnTo>
                    <a:pt x="113025" y="4901"/>
                  </a:lnTo>
                  <a:lnTo>
                    <a:pt x="107092" y="1032"/>
                  </a:lnTo>
                  <a:lnTo>
                    <a:pt x="104121" y="0"/>
                  </a:lnTo>
                  <a:lnTo>
                    <a:pt x="95528" y="1499"/>
                  </a:lnTo>
                  <a:lnTo>
                    <a:pt x="69056" y="13288"/>
                  </a:lnTo>
                  <a:lnTo>
                    <a:pt x="61092" y="18980"/>
                  </a:lnTo>
                  <a:lnTo>
                    <a:pt x="47895" y="37848"/>
                  </a:lnTo>
                  <a:lnTo>
                    <a:pt x="30737" y="72456"/>
                  </a:lnTo>
                  <a:lnTo>
                    <a:pt x="27267" y="97389"/>
                  </a:lnTo>
                  <a:lnTo>
                    <a:pt x="29620" y="104314"/>
                  </a:lnTo>
                  <a:lnTo>
                    <a:pt x="31637" y="107550"/>
                  </a:lnTo>
                  <a:lnTo>
                    <a:pt x="33974" y="109707"/>
                  </a:lnTo>
                  <a:lnTo>
                    <a:pt x="39216" y="112104"/>
                  </a:lnTo>
                  <a:lnTo>
                    <a:pt x="68985" y="113853"/>
                  </a:lnTo>
                  <a:lnTo>
                    <a:pt x="98178" y="1050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2123"/>
            <p:cNvSpPr/>
            <p:nvPr>
              <p:custDataLst>
                <p:tags r:id="rId34"/>
              </p:custDataLst>
            </p:nvPr>
          </p:nvSpPr>
          <p:spPr bwMode="auto">
            <a:xfrm>
              <a:off x="2937867" y="5402461"/>
              <a:ext cx="187525" cy="89298"/>
            </a:xfrm>
            <a:custGeom>
              <a:avLst/>
              <a:gdLst/>
              <a:ahLst/>
              <a:cxnLst/>
              <a:rect l="0" t="0" r="0" b="0"/>
              <a:pathLst>
                <a:path w="187525" h="89298">
                  <a:moveTo>
                    <a:pt x="0" y="89297"/>
                  </a:moveTo>
                  <a:lnTo>
                    <a:pt x="0" y="89297"/>
                  </a:lnTo>
                  <a:lnTo>
                    <a:pt x="27805" y="64137"/>
                  </a:lnTo>
                  <a:lnTo>
                    <a:pt x="38155" y="56286"/>
                  </a:lnTo>
                  <a:lnTo>
                    <a:pt x="51544" y="41703"/>
                  </a:lnTo>
                  <a:lnTo>
                    <a:pt x="91703" y="21100"/>
                  </a:lnTo>
                  <a:lnTo>
                    <a:pt x="127942" y="3992"/>
                  </a:lnTo>
                  <a:lnTo>
                    <a:pt x="169661" y="233"/>
                  </a:lnTo>
                  <a:lnTo>
                    <a:pt x="18752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2124"/>
            <p:cNvSpPr/>
            <p:nvPr>
              <p:custDataLst>
                <p:tags r:id="rId35"/>
              </p:custDataLst>
            </p:nvPr>
          </p:nvSpPr>
          <p:spPr bwMode="auto">
            <a:xfrm>
              <a:off x="2678907" y="5277481"/>
              <a:ext cx="105972" cy="267856"/>
            </a:xfrm>
            <a:custGeom>
              <a:avLst/>
              <a:gdLst/>
              <a:ahLst/>
              <a:cxnLst/>
              <a:rect l="0" t="0" r="0" b="0"/>
              <a:pathLst>
                <a:path w="105972" h="267856">
                  <a:moveTo>
                    <a:pt x="8929" y="35683"/>
                  </a:moveTo>
                  <a:lnTo>
                    <a:pt x="8929" y="35683"/>
                  </a:lnTo>
                  <a:lnTo>
                    <a:pt x="8929" y="26201"/>
                  </a:lnTo>
                  <a:lnTo>
                    <a:pt x="7937" y="23409"/>
                  </a:lnTo>
                  <a:lnTo>
                    <a:pt x="6283" y="21547"/>
                  </a:lnTo>
                  <a:lnTo>
                    <a:pt x="4189" y="20306"/>
                  </a:lnTo>
                  <a:lnTo>
                    <a:pt x="2792" y="18486"/>
                  </a:lnTo>
                  <a:lnTo>
                    <a:pt x="367" y="10353"/>
                  </a:lnTo>
                  <a:lnTo>
                    <a:pt x="0" y="0"/>
                  </a:lnTo>
                  <a:lnTo>
                    <a:pt x="0" y="4715"/>
                  </a:lnTo>
                  <a:lnTo>
                    <a:pt x="992" y="6108"/>
                  </a:lnTo>
                  <a:lnTo>
                    <a:pt x="2645" y="7037"/>
                  </a:lnTo>
                  <a:lnTo>
                    <a:pt x="4740" y="7656"/>
                  </a:lnTo>
                  <a:lnTo>
                    <a:pt x="18091" y="18445"/>
                  </a:lnTo>
                  <a:lnTo>
                    <a:pt x="23915" y="25045"/>
                  </a:lnTo>
                  <a:lnTo>
                    <a:pt x="33764" y="38925"/>
                  </a:lnTo>
                  <a:lnTo>
                    <a:pt x="69025" y="64959"/>
                  </a:lnTo>
                  <a:lnTo>
                    <a:pt x="103159" y="105061"/>
                  </a:lnTo>
                  <a:lnTo>
                    <a:pt x="105971" y="121172"/>
                  </a:lnTo>
                  <a:lnTo>
                    <a:pt x="105813" y="143365"/>
                  </a:lnTo>
                  <a:lnTo>
                    <a:pt x="89043" y="187344"/>
                  </a:lnTo>
                  <a:lnTo>
                    <a:pt x="77646" y="205304"/>
                  </a:lnTo>
                  <a:lnTo>
                    <a:pt x="46224" y="247016"/>
                  </a:lnTo>
                  <a:lnTo>
                    <a:pt x="26788" y="2678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2125"/>
            <p:cNvSpPr/>
            <p:nvPr>
              <p:custDataLst>
                <p:tags r:id="rId36"/>
              </p:custDataLst>
            </p:nvPr>
          </p:nvSpPr>
          <p:spPr bwMode="auto">
            <a:xfrm>
              <a:off x="2178844" y="5366742"/>
              <a:ext cx="615696" cy="107155"/>
            </a:xfrm>
            <a:custGeom>
              <a:avLst/>
              <a:gdLst/>
              <a:ahLst/>
              <a:cxnLst/>
              <a:rect l="0" t="0" r="0" b="0"/>
              <a:pathLst>
                <a:path w="615696" h="107155">
                  <a:moveTo>
                    <a:pt x="0" y="89297"/>
                  </a:moveTo>
                  <a:lnTo>
                    <a:pt x="0" y="89297"/>
                  </a:lnTo>
                  <a:lnTo>
                    <a:pt x="0" y="63791"/>
                  </a:lnTo>
                  <a:lnTo>
                    <a:pt x="992" y="63363"/>
                  </a:lnTo>
                  <a:lnTo>
                    <a:pt x="4740" y="62888"/>
                  </a:lnTo>
                  <a:lnTo>
                    <a:pt x="9713" y="65323"/>
                  </a:lnTo>
                  <a:lnTo>
                    <a:pt x="15231" y="68720"/>
                  </a:lnTo>
                  <a:lnTo>
                    <a:pt x="26858" y="70901"/>
                  </a:lnTo>
                  <a:lnTo>
                    <a:pt x="33765" y="72191"/>
                  </a:lnTo>
                  <a:lnTo>
                    <a:pt x="71972" y="85655"/>
                  </a:lnTo>
                  <a:lnTo>
                    <a:pt x="108599" y="93558"/>
                  </a:lnTo>
                  <a:lnTo>
                    <a:pt x="144152" y="103441"/>
                  </a:lnTo>
                  <a:lnTo>
                    <a:pt x="188363" y="106422"/>
                  </a:lnTo>
                  <a:lnTo>
                    <a:pt x="223491" y="106939"/>
                  </a:lnTo>
                  <a:lnTo>
                    <a:pt x="259035" y="107092"/>
                  </a:lnTo>
                  <a:lnTo>
                    <a:pt x="297347" y="107137"/>
                  </a:lnTo>
                  <a:lnTo>
                    <a:pt x="337473" y="107151"/>
                  </a:lnTo>
                  <a:lnTo>
                    <a:pt x="374497" y="107154"/>
                  </a:lnTo>
                  <a:lnTo>
                    <a:pt x="410602" y="104509"/>
                  </a:lnTo>
                  <a:lnTo>
                    <a:pt x="446436" y="100088"/>
                  </a:lnTo>
                  <a:lnTo>
                    <a:pt x="489359" y="93854"/>
                  </a:lnTo>
                  <a:lnTo>
                    <a:pt x="532902" y="75761"/>
                  </a:lnTo>
                  <a:lnTo>
                    <a:pt x="547400" y="71375"/>
                  </a:lnTo>
                  <a:lnTo>
                    <a:pt x="590595" y="47726"/>
                  </a:lnTo>
                  <a:lnTo>
                    <a:pt x="596136" y="46700"/>
                  </a:lnTo>
                  <a:lnTo>
                    <a:pt x="599830" y="45024"/>
                  </a:lnTo>
                  <a:lnTo>
                    <a:pt x="602293" y="42915"/>
                  </a:lnTo>
                  <a:lnTo>
                    <a:pt x="603935" y="40516"/>
                  </a:lnTo>
                  <a:lnTo>
                    <a:pt x="606021" y="38917"/>
                  </a:lnTo>
                  <a:lnTo>
                    <a:pt x="610986" y="37141"/>
                  </a:lnTo>
                  <a:lnTo>
                    <a:pt x="612707" y="35674"/>
                  </a:lnTo>
                  <a:lnTo>
                    <a:pt x="615695" y="28155"/>
                  </a:lnTo>
                  <a:lnTo>
                    <a:pt x="608930" y="19930"/>
                  </a:lnTo>
                  <a:lnTo>
                    <a:pt x="599898" y="11638"/>
                  </a:lnTo>
                  <a:lnTo>
                    <a:pt x="58042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1" name="SMARTInkShape-2126"/>
          <p:cNvSpPr/>
          <p:nvPr>
            <p:custDataLst>
              <p:tags r:id="rId6"/>
            </p:custDataLst>
          </p:nvPr>
        </p:nvSpPr>
        <p:spPr bwMode="auto">
          <a:xfrm>
            <a:off x="3045023" y="5027583"/>
            <a:ext cx="107158" cy="758856"/>
          </a:xfrm>
          <a:custGeom>
            <a:avLst/>
            <a:gdLst/>
            <a:ahLst/>
            <a:cxnLst/>
            <a:rect l="0" t="0" r="0" b="0"/>
            <a:pathLst>
              <a:path w="107158" h="758856">
                <a:moveTo>
                  <a:pt x="0" y="758855"/>
                </a:moveTo>
                <a:lnTo>
                  <a:pt x="0" y="758855"/>
                </a:lnTo>
                <a:lnTo>
                  <a:pt x="993" y="749741"/>
                </a:lnTo>
                <a:lnTo>
                  <a:pt x="7689" y="713005"/>
                </a:lnTo>
                <a:lnTo>
                  <a:pt x="8685" y="677258"/>
                </a:lnTo>
                <a:lnTo>
                  <a:pt x="8882" y="633008"/>
                </a:lnTo>
                <a:lnTo>
                  <a:pt x="8916" y="597874"/>
                </a:lnTo>
                <a:lnTo>
                  <a:pt x="8926" y="559682"/>
                </a:lnTo>
                <a:lnTo>
                  <a:pt x="8928" y="530435"/>
                </a:lnTo>
                <a:lnTo>
                  <a:pt x="8929" y="497593"/>
                </a:lnTo>
                <a:lnTo>
                  <a:pt x="8930" y="460506"/>
                </a:lnTo>
                <a:lnTo>
                  <a:pt x="7938" y="419881"/>
                </a:lnTo>
                <a:lnTo>
                  <a:pt x="4190" y="375366"/>
                </a:lnTo>
                <a:lnTo>
                  <a:pt x="2793" y="352383"/>
                </a:lnTo>
                <a:lnTo>
                  <a:pt x="1862" y="329123"/>
                </a:lnTo>
                <a:lnTo>
                  <a:pt x="1242" y="305679"/>
                </a:lnTo>
                <a:lnTo>
                  <a:pt x="1820" y="282113"/>
                </a:lnTo>
                <a:lnTo>
                  <a:pt x="3198" y="258464"/>
                </a:lnTo>
                <a:lnTo>
                  <a:pt x="7375" y="213998"/>
                </a:lnTo>
                <a:lnTo>
                  <a:pt x="12538" y="177699"/>
                </a:lnTo>
                <a:lnTo>
                  <a:pt x="16283" y="134112"/>
                </a:lnTo>
                <a:lnTo>
                  <a:pt x="22133" y="96062"/>
                </a:lnTo>
                <a:lnTo>
                  <a:pt x="35890" y="55106"/>
                </a:lnTo>
                <a:lnTo>
                  <a:pt x="42054" y="36053"/>
                </a:lnTo>
                <a:lnTo>
                  <a:pt x="44488" y="24859"/>
                </a:lnTo>
                <a:lnTo>
                  <a:pt x="51489" y="9589"/>
                </a:lnTo>
                <a:lnTo>
                  <a:pt x="52185" y="6336"/>
                </a:lnTo>
                <a:lnTo>
                  <a:pt x="53642" y="4167"/>
                </a:lnTo>
                <a:lnTo>
                  <a:pt x="55606" y="2722"/>
                </a:lnTo>
                <a:lnTo>
                  <a:pt x="61145" y="402"/>
                </a:lnTo>
                <a:lnTo>
                  <a:pt x="66845" y="0"/>
                </a:lnTo>
                <a:lnTo>
                  <a:pt x="68376" y="936"/>
                </a:lnTo>
                <a:lnTo>
                  <a:pt x="69397" y="2553"/>
                </a:lnTo>
                <a:lnTo>
                  <a:pt x="70077" y="4621"/>
                </a:lnTo>
                <a:lnTo>
                  <a:pt x="98280" y="45284"/>
                </a:lnTo>
                <a:lnTo>
                  <a:pt x="107157" y="623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6" name="SMARTInkShape-Group759"/>
          <p:cNvGrpSpPr/>
          <p:nvPr/>
        </p:nvGrpSpPr>
        <p:grpSpPr>
          <a:xfrm>
            <a:off x="3571875" y="5269757"/>
            <a:ext cx="1312140" cy="556837"/>
            <a:chOff x="3571875" y="5269757"/>
            <a:chExt cx="1312140" cy="556837"/>
          </a:xfrm>
        </p:grpSpPr>
        <p:sp>
          <p:nvSpPr>
            <p:cNvPr id="32" name="SMARTInkShape-2127"/>
            <p:cNvSpPr/>
            <p:nvPr>
              <p:custDataLst>
                <p:tags r:id="rId29"/>
              </p:custDataLst>
            </p:nvPr>
          </p:nvSpPr>
          <p:spPr bwMode="auto">
            <a:xfrm>
              <a:off x="4080867" y="5269757"/>
              <a:ext cx="156580" cy="222002"/>
            </a:xfrm>
            <a:custGeom>
              <a:avLst/>
              <a:gdLst/>
              <a:ahLst/>
              <a:cxnLst/>
              <a:rect l="0" t="0" r="0" b="0"/>
              <a:pathLst>
                <a:path w="156580" h="222002">
                  <a:moveTo>
                    <a:pt x="0" y="7688"/>
                  </a:moveTo>
                  <a:lnTo>
                    <a:pt x="0" y="7688"/>
                  </a:lnTo>
                  <a:lnTo>
                    <a:pt x="21250" y="7688"/>
                  </a:lnTo>
                  <a:lnTo>
                    <a:pt x="26973" y="5043"/>
                  </a:lnTo>
                  <a:lnTo>
                    <a:pt x="29888" y="2948"/>
                  </a:lnTo>
                  <a:lnTo>
                    <a:pt x="43472" y="0"/>
                  </a:lnTo>
                  <a:lnTo>
                    <a:pt x="51733" y="1956"/>
                  </a:lnTo>
                  <a:lnTo>
                    <a:pt x="59703" y="5141"/>
                  </a:lnTo>
                  <a:lnTo>
                    <a:pt x="95765" y="10185"/>
                  </a:lnTo>
                  <a:lnTo>
                    <a:pt x="128080" y="32590"/>
                  </a:lnTo>
                  <a:lnTo>
                    <a:pt x="145471" y="54084"/>
                  </a:lnTo>
                  <a:lnTo>
                    <a:pt x="148990" y="63366"/>
                  </a:lnTo>
                  <a:lnTo>
                    <a:pt x="156579" y="91308"/>
                  </a:lnTo>
                  <a:lnTo>
                    <a:pt x="149525" y="132719"/>
                  </a:lnTo>
                  <a:lnTo>
                    <a:pt x="133746" y="175492"/>
                  </a:lnTo>
                  <a:lnTo>
                    <a:pt x="107156" y="22200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SMARTInkShape-2128"/>
            <p:cNvSpPr/>
            <p:nvPr>
              <p:custDataLst>
                <p:tags r:id="rId30"/>
              </p:custDataLst>
            </p:nvPr>
          </p:nvSpPr>
          <p:spPr bwMode="auto">
            <a:xfrm>
              <a:off x="3571875" y="5331023"/>
              <a:ext cx="611985" cy="71439"/>
            </a:xfrm>
            <a:custGeom>
              <a:avLst/>
              <a:gdLst/>
              <a:ahLst/>
              <a:cxnLst/>
              <a:rect l="0" t="0" r="0" b="0"/>
              <a:pathLst>
                <a:path w="611985" h="71439">
                  <a:moveTo>
                    <a:pt x="0" y="71438"/>
                  </a:moveTo>
                  <a:lnTo>
                    <a:pt x="0" y="71438"/>
                  </a:lnTo>
                  <a:lnTo>
                    <a:pt x="43114" y="71438"/>
                  </a:lnTo>
                  <a:lnTo>
                    <a:pt x="84420" y="71438"/>
                  </a:lnTo>
                  <a:lnTo>
                    <a:pt x="125549" y="71438"/>
                  </a:lnTo>
                  <a:lnTo>
                    <a:pt x="161832" y="71438"/>
                  </a:lnTo>
                  <a:lnTo>
                    <a:pt x="206187" y="71438"/>
                  </a:lnTo>
                  <a:lnTo>
                    <a:pt x="248426" y="71438"/>
                  </a:lnTo>
                  <a:lnTo>
                    <a:pt x="281085" y="71438"/>
                  </a:lnTo>
                  <a:lnTo>
                    <a:pt x="320638" y="71438"/>
                  </a:lnTo>
                  <a:lnTo>
                    <a:pt x="359036" y="66698"/>
                  </a:lnTo>
                  <a:lnTo>
                    <a:pt x="401429" y="63335"/>
                  </a:lnTo>
                  <a:lnTo>
                    <a:pt x="435340" y="61761"/>
                  </a:lnTo>
                  <a:lnTo>
                    <a:pt x="479708" y="55489"/>
                  </a:lnTo>
                  <a:lnTo>
                    <a:pt x="517429" y="53956"/>
                  </a:lnTo>
                  <a:lnTo>
                    <a:pt x="546414" y="46524"/>
                  </a:lnTo>
                  <a:lnTo>
                    <a:pt x="571248" y="38147"/>
                  </a:lnTo>
                  <a:lnTo>
                    <a:pt x="582302" y="35806"/>
                  </a:lnTo>
                  <a:lnTo>
                    <a:pt x="597483" y="28865"/>
                  </a:lnTo>
                  <a:lnTo>
                    <a:pt x="600728" y="28172"/>
                  </a:lnTo>
                  <a:lnTo>
                    <a:pt x="602892" y="26719"/>
                  </a:lnTo>
                  <a:lnTo>
                    <a:pt x="604334" y="24758"/>
                  </a:lnTo>
                  <a:lnTo>
                    <a:pt x="606929" y="19933"/>
                  </a:lnTo>
                  <a:lnTo>
                    <a:pt x="611389" y="14482"/>
                  </a:lnTo>
                  <a:lnTo>
                    <a:pt x="611984" y="11639"/>
                  </a:lnTo>
                  <a:lnTo>
                    <a:pt x="611387" y="8752"/>
                  </a:lnTo>
                  <a:lnTo>
                    <a:pt x="60721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2129"/>
            <p:cNvSpPr/>
            <p:nvPr>
              <p:custDataLst>
                <p:tags r:id="rId31"/>
              </p:custDataLst>
            </p:nvPr>
          </p:nvSpPr>
          <p:spPr bwMode="auto">
            <a:xfrm>
              <a:off x="4715365" y="5595372"/>
              <a:ext cx="168650" cy="231222"/>
            </a:xfrm>
            <a:custGeom>
              <a:avLst/>
              <a:gdLst/>
              <a:ahLst/>
              <a:cxnLst/>
              <a:rect l="0" t="0" r="0" b="0"/>
              <a:pathLst>
                <a:path w="168650" h="231222">
                  <a:moveTo>
                    <a:pt x="88807" y="30331"/>
                  </a:moveTo>
                  <a:lnTo>
                    <a:pt x="88807" y="30331"/>
                  </a:lnTo>
                  <a:lnTo>
                    <a:pt x="84066" y="30331"/>
                  </a:lnTo>
                  <a:lnTo>
                    <a:pt x="82670" y="29339"/>
                  </a:lnTo>
                  <a:lnTo>
                    <a:pt x="81739" y="27686"/>
                  </a:lnTo>
                  <a:lnTo>
                    <a:pt x="80245" y="22642"/>
                  </a:lnTo>
                  <a:lnTo>
                    <a:pt x="72221" y="13822"/>
                  </a:lnTo>
                  <a:lnTo>
                    <a:pt x="66584" y="12872"/>
                  </a:lnTo>
                  <a:lnTo>
                    <a:pt x="49990" y="12507"/>
                  </a:lnTo>
                  <a:lnTo>
                    <a:pt x="44104" y="15133"/>
                  </a:lnTo>
                  <a:lnTo>
                    <a:pt x="32241" y="24904"/>
                  </a:lnTo>
                  <a:lnTo>
                    <a:pt x="23319" y="38204"/>
                  </a:lnTo>
                  <a:lnTo>
                    <a:pt x="10589" y="79061"/>
                  </a:lnTo>
                  <a:lnTo>
                    <a:pt x="1992" y="114150"/>
                  </a:lnTo>
                  <a:lnTo>
                    <a:pt x="0" y="154265"/>
                  </a:lnTo>
                  <a:lnTo>
                    <a:pt x="4396" y="177074"/>
                  </a:lnTo>
                  <a:lnTo>
                    <a:pt x="20514" y="214695"/>
                  </a:lnTo>
                  <a:lnTo>
                    <a:pt x="26374" y="221411"/>
                  </a:lnTo>
                  <a:lnTo>
                    <a:pt x="42960" y="230463"/>
                  </a:lnTo>
                  <a:lnTo>
                    <a:pt x="48321" y="231221"/>
                  </a:lnTo>
                  <a:lnTo>
                    <a:pt x="88876" y="224486"/>
                  </a:lnTo>
                  <a:lnTo>
                    <a:pt x="104041" y="217173"/>
                  </a:lnTo>
                  <a:lnTo>
                    <a:pt x="122794" y="201073"/>
                  </a:lnTo>
                  <a:lnTo>
                    <a:pt x="148063" y="161189"/>
                  </a:lnTo>
                  <a:lnTo>
                    <a:pt x="165181" y="125571"/>
                  </a:lnTo>
                  <a:lnTo>
                    <a:pt x="168649" y="91074"/>
                  </a:lnTo>
                  <a:lnTo>
                    <a:pt x="156699" y="46794"/>
                  </a:lnTo>
                  <a:lnTo>
                    <a:pt x="149378" y="15717"/>
                  </a:lnTo>
                  <a:lnTo>
                    <a:pt x="147047" y="11659"/>
                  </a:lnTo>
                  <a:lnTo>
                    <a:pt x="134285" y="1206"/>
                  </a:lnTo>
                  <a:lnTo>
                    <a:pt x="129048" y="0"/>
                  </a:lnTo>
                  <a:lnTo>
                    <a:pt x="117936" y="1307"/>
                  </a:lnTo>
                  <a:lnTo>
                    <a:pt x="100525" y="12361"/>
                  </a:lnTo>
                  <a:lnTo>
                    <a:pt x="59030" y="52327"/>
                  </a:lnTo>
                  <a:lnTo>
                    <a:pt x="37872" y="84727"/>
                  </a:lnTo>
                  <a:lnTo>
                    <a:pt x="20694" y="127673"/>
                  </a:lnTo>
                  <a:lnTo>
                    <a:pt x="13504" y="147257"/>
                  </a:lnTo>
                  <a:lnTo>
                    <a:pt x="14990" y="156051"/>
                  </a:lnTo>
                  <a:lnTo>
                    <a:pt x="21604" y="163266"/>
                  </a:lnTo>
                  <a:lnTo>
                    <a:pt x="31158" y="168789"/>
                  </a:lnTo>
                  <a:lnTo>
                    <a:pt x="53088" y="1732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2130"/>
            <p:cNvSpPr/>
            <p:nvPr>
              <p:custDataLst>
                <p:tags r:id="rId32"/>
              </p:custDataLst>
            </p:nvPr>
          </p:nvSpPr>
          <p:spPr bwMode="auto">
            <a:xfrm>
              <a:off x="4420195" y="5394777"/>
              <a:ext cx="312540" cy="34106"/>
            </a:xfrm>
            <a:custGeom>
              <a:avLst/>
              <a:gdLst/>
              <a:ahLst/>
              <a:cxnLst/>
              <a:rect l="0" t="0" r="0" b="0"/>
              <a:pathLst>
                <a:path w="312540" h="34106">
                  <a:moveTo>
                    <a:pt x="0" y="25543"/>
                  </a:moveTo>
                  <a:lnTo>
                    <a:pt x="0" y="25543"/>
                  </a:lnTo>
                  <a:lnTo>
                    <a:pt x="0" y="30284"/>
                  </a:lnTo>
                  <a:lnTo>
                    <a:pt x="993" y="31680"/>
                  </a:lnTo>
                  <a:lnTo>
                    <a:pt x="2646" y="32611"/>
                  </a:lnTo>
                  <a:lnTo>
                    <a:pt x="12429" y="34105"/>
                  </a:lnTo>
                  <a:lnTo>
                    <a:pt x="56477" y="23435"/>
                  </a:lnTo>
                  <a:lnTo>
                    <a:pt x="100343" y="10144"/>
                  </a:lnTo>
                  <a:lnTo>
                    <a:pt x="144146" y="7015"/>
                  </a:lnTo>
                  <a:lnTo>
                    <a:pt x="183071" y="680"/>
                  </a:lnTo>
                  <a:lnTo>
                    <a:pt x="223832" y="0"/>
                  </a:lnTo>
                  <a:lnTo>
                    <a:pt x="267968" y="11216"/>
                  </a:lnTo>
                  <a:lnTo>
                    <a:pt x="312539" y="255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7" name="SMARTInkShape-2131"/>
          <p:cNvSpPr/>
          <p:nvPr>
            <p:custDataLst>
              <p:tags r:id="rId7"/>
            </p:custDataLst>
          </p:nvPr>
        </p:nvSpPr>
        <p:spPr bwMode="auto">
          <a:xfrm>
            <a:off x="4536281" y="5010009"/>
            <a:ext cx="232173" cy="856687"/>
          </a:xfrm>
          <a:custGeom>
            <a:avLst/>
            <a:gdLst/>
            <a:ahLst/>
            <a:cxnLst/>
            <a:rect l="0" t="0" r="0" b="0"/>
            <a:pathLst>
              <a:path w="232173" h="856687">
                <a:moveTo>
                  <a:pt x="0" y="847866"/>
                </a:moveTo>
                <a:lnTo>
                  <a:pt x="0" y="847866"/>
                </a:lnTo>
                <a:lnTo>
                  <a:pt x="0" y="852606"/>
                </a:lnTo>
                <a:lnTo>
                  <a:pt x="992" y="854003"/>
                </a:lnTo>
                <a:lnTo>
                  <a:pt x="2646" y="854934"/>
                </a:lnTo>
                <a:lnTo>
                  <a:pt x="8562" y="856686"/>
                </a:lnTo>
                <a:lnTo>
                  <a:pt x="2720" y="849645"/>
                </a:lnTo>
                <a:lnTo>
                  <a:pt x="1209" y="844357"/>
                </a:lnTo>
                <a:lnTo>
                  <a:pt x="8173" y="801662"/>
                </a:lnTo>
                <a:lnTo>
                  <a:pt x="8781" y="761900"/>
                </a:lnTo>
                <a:lnTo>
                  <a:pt x="11531" y="723837"/>
                </a:lnTo>
                <a:lnTo>
                  <a:pt x="15985" y="684778"/>
                </a:lnTo>
                <a:lnTo>
                  <a:pt x="18019" y="655328"/>
                </a:lnTo>
                <a:lnTo>
                  <a:pt x="22230" y="622395"/>
                </a:lnTo>
                <a:lnTo>
                  <a:pt x="24763" y="585269"/>
                </a:lnTo>
                <a:lnTo>
                  <a:pt x="26881" y="544625"/>
                </a:lnTo>
                <a:lnTo>
                  <a:pt x="31129" y="500102"/>
                </a:lnTo>
                <a:lnTo>
                  <a:pt x="36325" y="456502"/>
                </a:lnTo>
                <a:lnTo>
                  <a:pt x="41941" y="413973"/>
                </a:lnTo>
                <a:lnTo>
                  <a:pt x="47745" y="371921"/>
                </a:lnTo>
                <a:lnTo>
                  <a:pt x="53631" y="327433"/>
                </a:lnTo>
                <a:lnTo>
                  <a:pt x="59555" y="283188"/>
                </a:lnTo>
                <a:lnTo>
                  <a:pt x="65495" y="243679"/>
                </a:lnTo>
                <a:lnTo>
                  <a:pt x="71443" y="206276"/>
                </a:lnTo>
                <a:lnTo>
                  <a:pt x="77393" y="171793"/>
                </a:lnTo>
                <a:lnTo>
                  <a:pt x="87314" y="131059"/>
                </a:lnTo>
                <a:lnTo>
                  <a:pt x="105295" y="90125"/>
                </a:lnTo>
                <a:lnTo>
                  <a:pt x="121794" y="46347"/>
                </a:lnTo>
                <a:lnTo>
                  <a:pt x="139877" y="15949"/>
                </a:lnTo>
                <a:lnTo>
                  <a:pt x="157756" y="2994"/>
                </a:lnTo>
                <a:lnTo>
                  <a:pt x="166687" y="568"/>
                </a:lnTo>
                <a:lnTo>
                  <a:pt x="172640" y="0"/>
                </a:lnTo>
                <a:lnTo>
                  <a:pt x="178594" y="2393"/>
                </a:lnTo>
                <a:lnTo>
                  <a:pt x="199430" y="20548"/>
                </a:lnTo>
                <a:lnTo>
                  <a:pt x="217289" y="50684"/>
                </a:lnTo>
                <a:lnTo>
                  <a:pt x="232172" y="888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0" name="SMARTInkShape-Group761"/>
          <p:cNvGrpSpPr/>
          <p:nvPr/>
        </p:nvGrpSpPr>
        <p:grpSpPr>
          <a:xfrm>
            <a:off x="651867" y="5135853"/>
            <a:ext cx="196128" cy="318791"/>
            <a:chOff x="651867" y="5135853"/>
            <a:chExt cx="196128" cy="318791"/>
          </a:xfrm>
        </p:grpSpPr>
        <p:sp>
          <p:nvSpPr>
            <p:cNvPr id="38" name="SMARTInkShape-2132"/>
            <p:cNvSpPr/>
            <p:nvPr>
              <p:custDataLst>
                <p:tags r:id="rId27"/>
              </p:custDataLst>
            </p:nvPr>
          </p:nvSpPr>
          <p:spPr bwMode="auto">
            <a:xfrm>
              <a:off x="651867" y="5135853"/>
              <a:ext cx="107158" cy="318791"/>
            </a:xfrm>
            <a:custGeom>
              <a:avLst/>
              <a:gdLst/>
              <a:ahLst/>
              <a:cxnLst/>
              <a:rect l="0" t="0" r="0" b="0"/>
              <a:pathLst>
                <a:path w="107158" h="318791">
                  <a:moveTo>
                    <a:pt x="107157" y="25506"/>
                  </a:moveTo>
                  <a:lnTo>
                    <a:pt x="107157" y="25506"/>
                  </a:lnTo>
                  <a:lnTo>
                    <a:pt x="107157" y="20766"/>
                  </a:lnTo>
                  <a:lnTo>
                    <a:pt x="104511" y="15792"/>
                  </a:lnTo>
                  <a:lnTo>
                    <a:pt x="99468" y="9256"/>
                  </a:lnTo>
                  <a:lnTo>
                    <a:pt x="96133" y="8362"/>
                  </a:lnTo>
                  <a:lnTo>
                    <a:pt x="93854" y="8124"/>
                  </a:lnTo>
                  <a:lnTo>
                    <a:pt x="92335" y="6973"/>
                  </a:lnTo>
                  <a:lnTo>
                    <a:pt x="90647" y="3048"/>
                  </a:lnTo>
                  <a:lnTo>
                    <a:pt x="89205" y="1604"/>
                  </a:lnTo>
                  <a:lnTo>
                    <a:pt x="84957" y="0"/>
                  </a:lnTo>
                  <a:lnTo>
                    <a:pt x="82435" y="565"/>
                  </a:lnTo>
                  <a:lnTo>
                    <a:pt x="71258" y="5954"/>
                  </a:lnTo>
                  <a:lnTo>
                    <a:pt x="64237" y="7313"/>
                  </a:lnTo>
                  <a:lnTo>
                    <a:pt x="41562" y="28629"/>
                  </a:lnTo>
                  <a:lnTo>
                    <a:pt x="38316" y="34500"/>
                  </a:lnTo>
                  <a:lnTo>
                    <a:pt x="22462" y="77505"/>
                  </a:lnTo>
                  <a:lnTo>
                    <a:pt x="12632" y="94059"/>
                  </a:lnTo>
                  <a:lnTo>
                    <a:pt x="9255" y="126978"/>
                  </a:lnTo>
                  <a:lnTo>
                    <a:pt x="8934" y="171206"/>
                  </a:lnTo>
                  <a:lnTo>
                    <a:pt x="8931" y="175502"/>
                  </a:lnTo>
                  <a:lnTo>
                    <a:pt x="15067" y="184083"/>
                  </a:lnTo>
                  <a:lnTo>
                    <a:pt x="17492" y="193514"/>
                  </a:lnTo>
                  <a:lnTo>
                    <a:pt x="18607" y="194067"/>
                  </a:lnTo>
                  <a:lnTo>
                    <a:pt x="50631" y="196154"/>
                  </a:lnTo>
                  <a:lnTo>
                    <a:pt x="62514" y="202236"/>
                  </a:lnTo>
                  <a:lnTo>
                    <a:pt x="78604" y="203991"/>
                  </a:lnTo>
                  <a:lnTo>
                    <a:pt x="87901" y="211779"/>
                  </a:lnTo>
                  <a:lnTo>
                    <a:pt x="88677" y="215120"/>
                  </a:lnTo>
                  <a:lnTo>
                    <a:pt x="89286" y="242831"/>
                  </a:lnTo>
                  <a:lnTo>
                    <a:pt x="88298" y="244804"/>
                  </a:lnTo>
                  <a:lnTo>
                    <a:pt x="86647" y="246118"/>
                  </a:lnTo>
                  <a:lnTo>
                    <a:pt x="84554" y="246995"/>
                  </a:lnTo>
                  <a:lnTo>
                    <a:pt x="47616" y="290369"/>
                  </a:lnTo>
                  <a:lnTo>
                    <a:pt x="29765" y="307283"/>
                  </a:lnTo>
                  <a:lnTo>
                    <a:pt x="17859" y="313118"/>
                  </a:lnTo>
                  <a:lnTo>
                    <a:pt x="10694" y="318790"/>
                  </a:lnTo>
                  <a:lnTo>
                    <a:pt x="9114" y="318263"/>
                  </a:lnTo>
                  <a:lnTo>
                    <a:pt x="0" y="3112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2133"/>
            <p:cNvSpPr/>
            <p:nvPr>
              <p:custDataLst>
                <p:tags r:id="rId28"/>
              </p:custDataLst>
            </p:nvPr>
          </p:nvSpPr>
          <p:spPr bwMode="auto">
            <a:xfrm>
              <a:off x="776883" y="5306041"/>
              <a:ext cx="71112" cy="148592"/>
            </a:xfrm>
            <a:custGeom>
              <a:avLst/>
              <a:gdLst/>
              <a:ahLst/>
              <a:cxnLst/>
              <a:rect l="0" t="0" r="0" b="0"/>
              <a:pathLst>
                <a:path w="71112" h="148592">
                  <a:moveTo>
                    <a:pt x="26789" y="7123"/>
                  </a:moveTo>
                  <a:lnTo>
                    <a:pt x="26789" y="7123"/>
                  </a:lnTo>
                  <a:lnTo>
                    <a:pt x="17968" y="15944"/>
                  </a:lnTo>
                  <a:lnTo>
                    <a:pt x="13151" y="16020"/>
                  </a:lnTo>
                  <a:lnTo>
                    <a:pt x="11744" y="17023"/>
                  </a:lnTo>
                  <a:lnTo>
                    <a:pt x="10806" y="18684"/>
                  </a:lnTo>
                  <a:lnTo>
                    <a:pt x="9177" y="25145"/>
                  </a:lnTo>
                  <a:lnTo>
                    <a:pt x="9039" y="29354"/>
                  </a:lnTo>
                  <a:lnTo>
                    <a:pt x="834" y="57970"/>
                  </a:lnTo>
                  <a:lnTo>
                    <a:pt x="22" y="102273"/>
                  </a:lnTo>
                  <a:lnTo>
                    <a:pt x="998" y="117116"/>
                  </a:lnTo>
                  <a:lnTo>
                    <a:pt x="9095" y="136826"/>
                  </a:lnTo>
                  <a:lnTo>
                    <a:pt x="11024" y="138240"/>
                  </a:lnTo>
                  <a:lnTo>
                    <a:pt x="13303" y="139182"/>
                  </a:lnTo>
                  <a:lnTo>
                    <a:pt x="14821" y="140803"/>
                  </a:lnTo>
                  <a:lnTo>
                    <a:pt x="16509" y="145250"/>
                  </a:lnTo>
                  <a:lnTo>
                    <a:pt x="17951" y="146832"/>
                  </a:lnTo>
                  <a:lnTo>
                    <a:pt x="22200" y="148591"/>
                  </a:lnTo>
                  <a:lnTo>
                    <a:pt x="24722" y="148068"/>
                  </a:lnTo>
                  <a:lnTo>
                    <a:pt x="34075" y="142186"/>
                  </a:lnTo>
                  <a:lnTo>
                    <a:pt x="48003" y="128738"/>
                  </a:lnTo>
                  <a:lnTo>
                    <a:pt x="51100" y="123021"/>
                  </a:lnTo>
                  <a:lnTo>
                    <a:pt x="57829" y="106525"/>
                  </a:lnTo>
                  <a:lnTo>
                    <a:pt x="67720" y="90295"/>
                  </a:lnTo>
                  <a:lnTo>
                    <a:pt x="71111" y="63585"/>
                  </a:lnTo>
                  <a:lnTo>
                    <a:pt x="70417" y="31658"/>
                  </a:lnTo>
                  <a:lnTo>
                    <a:pt x="60412" y="7339"/>
                  </a:lnTo>
                  <a:lnTo>
                    <a:pt x="58134" y="4291"/>
                  </a:lnTo>
                  <a:lnTo>
                    <a:pt x="52957" y="903"/>
                  </a:lnTo>
                  <a:lnTo>
                    <a:pt x="50187" y="0"/>
                  </a:lnTo>
                  <a:lnTo>
                    <a:pt x="47349" y="390"/>
                  </a:lnTo>
                  <a:lnTo>
                    <a:pt x="19705" y="16356"/>
                  </a:lnTo>
                  <a:lnTo>
                    <a:pt x="12727" y="23133"/>
                  </a:lnTo>
                  <a:lnTo>
                    <a:pt x="0" y="428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3" name="SMARTInkShape-Group762"/>
          <p:cNvGrpSpPr/>
          <p:nvPr/>
        </p:nvGrpSpPr>
        <p:grpSpPr>
          <a:xfrm>
            <a:off x="2411016" y="5098852"/>
            <a:ext cx="130161" cy="357188"/>
            <a:chOff x="2411016" y="5098852"/>
            <a:chExt cx="130161" cy="357188"/>
          </a:xfrm>
        </p:grpSpPr>
        <p:sp>
          <p:nvSpPr>
            <p:cNvPr id="41" name="SMARTInkShape-2134"/>
            <p:cNvSpPr/>
            <p:nvPr>
              <p:custDataLst>
                <p:tags r:id="rId25"/>
              </p:custDataLst>
            </p:nvPr>
          </p:nvSpPr>
          <p:spPr bwMode="auto">
            <a:xfrm>
              <a:off x="2518172" y="5250656"/>
              <a:ext cx="23005" cy="205384"/>
            </a:xfrm>
            <a:custGeom>
              <a:avLst/>
              <a:gdLst/>
              <a:ahLst/>
              <a:cxnLst/>
              <a:rect l="0" t="0" r="0" b="0"/>
              <a:pathLst>
                <a:path w="23005" h="205384">
                  <a:moveTo>
                    <a:pt x="17859" y="0"/>
                  </a:moveTo>
                  <a:lnTo>
                    <a:pt x="17859" y="0"/>
                  </a:lnTo>
                  <a:lnTo>
                    <a:pt x="22600" y="4741"/>
                  </a:lnTo>
                  <a:lnTo>
                    <a:pt x="23004" y="8121"/>
                  </a:lnTo>
                  <a:lnTo>
                    <a:pt x="18032" y="48586"/>
                  </a:lnTo>
                  <a:lnTo>
                    <a:pt x="16918" y="65769"/>
                  </a:lnTo>
                  <a:lnTo>
                    <a:pt x="9761" y="102220"/>
                  </a:lnTo>
                  <a:lnTo>
                    <a:pt x="6448" y="132089"/>
                  </a:lnTo>
                  <a:lnTo>
                    <a:pt x="1274" y="152651"/>
                  </a:lnTo>
                  <a:lnTo>
                    <a:pt x="33" y="194817"/>
                  </a:lnTo>
                  <a:lnTo>
                    <a:pt x="0" y="2053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SMARTInkShape-2135"/>
            <p:cNvSpPr/>
            <p:nvPr>
              <p:custDataLst>
                <p:tags r:id="rId26"/>
              </p:custDataLst>
            </p:nvPr>
          </p:nvSpPr>
          <p:spPr bwMode="auto">
            <a:xfrm>
              <a:off x="2411016" y="5098852"/>
              <a:ext cx="116087" cy="258958"/>
            </a:xfrm>
            <a:custGeom>
              <a:avLst/>
              <a:gdLst/>
              <a:ahLst/>
              <a:cxnLst/>
              <a:rect l="0" t="0" r="0" b="0"/>
              <a:pathLst>
                <a:path w="116087" h="258958">
                  <a:moveTo>
                    <a:pt x="116086" y="0"/>
                  </a:moveTo>
                  <a:lnTo>
                    <a:pt x="116086" y="0"/>
                  </a:lnTo>
                  <a:lnTo>
                    <a:pt x="103657" y="0"/>
                  </a:lnTo>
                  <a:lnTo>
                    <a:pt x="97994" y="2645"/>
                  </a:lnTo>
                  <a:lnTo>
                    <a:pt x="92170" y="6136"/>
                  </a:lnTo>
                  <a:lnTo>
                    <a:pt x="83313" y="9094"/>
                  </a:lnTo>
                  <a:lnTo>
                    <a:pt x="74405" y="14821"/>
                  </a:lnTo>
                  <a:lnTo>
                    <a:pt x="65481" y="16959"/>
                  </a:lnTo>
                  <a:lnTo>
                    <a:pt x="59530" y="17458"/>
                  </a:lnTo>
                  <a:lnTo>
                    <a:pt x="53577" y="20327"/>
                  </a:lnTo>
                  <a:lnTo>
                    <a:pt x="38695" y="32074"/>
                  </a:lnTo>
                  <a:lnTo>
                    <a:pt x="26789" y="37645"/>
                  </a:lnTo>
                  <a:lnTo>
                    <a:pt x="20836" y="41535"/>
                  </a:lnTo>
                  <a:lnTo>
                    <a:pt x="14882" y="43264"/>
                  </a:lnTo>
                  <a:lnTo>
                    <a:pt x="12898" y="44718"/>
                  </a:lnTo>
                  <a:lnTo>
                    <a:pt x="11575" y="46679"/>
                  </a:lnTo>
                  <a:lnTo>
                    <a:pt x="9452" y="52215"/>
                  </a:lnTo>
                  <a:lnTo>
                    <a:pt x="2896" y="60437"/>
                  </a:lnTo>
                  <a:lnTo>
                    <a:pt x="858" y="68729"/>
                  </a:lnTo>
                  <a:lnTo>
                    <a:pt x="10" y="101206"/>
                  </a:lnTo>
                  <a:lnTo>
                    <a:pt x="2650" y="107157"/>
                  </a:lnTo>
                  <a:lnTo>
                    <a:pt x="6138" y="113110"/>
                  </a:lnTo>
                  <a:lnTo>
                    <a:pt x="9095" y="122039"/>
                  </a:lnTo>
                  <a:lnTo>
                    <a:pt x="29888" y="145851"/>
                  </a:lnTo>
                  <a:lnTo>
                    <a:pt x="35773" y="149159"/>
                  </a:lnTo>
                  <a:lnTo>
                    <a:pt x="41696" y="151621"/>
                  </a:lnTo>
                  <a:lnTo>
                    <a:pt x="65670" y="165940"/>
                  </a:lnTo>
                  <a:lnTo>
                    <a:pt x="76564" y="169553"/>
                  </a:lnTo>
                  <a:lnTo>
                    <a:pt x="87424" y="177207"/>
                  </a:lnTo>
                  <a:lnTo>
                    <a:pt x="88464" y="180623"/>
                  </a:lnTo>
                  <a:lnTo>
                    <a:pt x="88741" y="182923"/>
                  </a:lnTo>
                  <a:lnTo>
                    <a:pt x="91696" y="188124"/>
                  </a:lnTo>
                  <a:lnTo>
                    <a:pt x="96936" y="194807"/>
                  </a:lnTo>
                  <a:lnTo>
                    <a:pt x="96374" y="196348"/>
                  </a:lnTo>
                  <a:lnTo>
                    <a:pt x="82730" y="214480"/>
                  </a:lnTo>
                  <a:lnTo>
                    <a:pt x="81942" y="217401"/>
                  </a:lnTo>
                  <a:lnTo>
                    <a:pt x="75775" y="223292"/>
                  </a:lnTo>
                  <a:lnTo>
                    <a:pt x="35752" y="256315"/>
                  </a:lnTo>
                  <a:lnTo>
                    <a:pt x="23819" y="258438"/>
                  </a:lnTo>
                  <a:lnTo>
                    <a:pt x="1396" y="258957"/>
                  </a:lnTo>
                  <a:lnTo>
                    <a:pt x="931" y="257966"/>
                  </a:lnTo>
                  <a:lnTo>
                    <a:pt x="0" y="2500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6" name="SMARTInkShape-Group763"/>
          <p:cNvGrpSpPr/>
          <p:nvPr/>
        </p:nvGrpSpPr>
        <p:grpSpPr>
          <a:xfrm>
            <a:off x="3813512" y="4986581"/>
            <a:ext cx="276286" cy="299792"/>
            <a:chOff x="3813512" y="4986581"/>
            <a:chExt cx="276286" cy="299792"/>
          </a:xfrm>
        </p:grpSpPr>
        <p:sp>
          <p:nvSpPr>
            <p:cNvPr id="44" name="SMARTInkShape-2136"/>
            <p:cNvSpPr/>
            <p:nvPr>
              <p:custDataLst>
                <p:tags r:id="rId23"/>
              </p:custDataLst>
            </p:nvPr>
          </p:nvSpPr>
          <p:spPr bwMode="auto">
            <a:xfrm>
              <a:off x="3973711" y="5161359"/>
              <a:ext cx="116087" cy="125014"/>
            </a:xfrm>
            <a:custGeom>
              <a:avLst/>
              <a:gdLst/>
              <a:ahLst/>
              <a:cxnLst/>
              <a:rect l="0" t="0" r="0" b="0"/>
              <a:pathLst>
                <a:path w="116087" h="125014">
                  <a:moveTo>
                    <a:pt x="0" y="0"/>
                  </a:moveTo>
                  <a:lnTo>
                    <a:pt x="0" y="0"/>
                  </a:lnTo>
                  <a:lnTo>
                    <a:pt x="13561" y="0"/>
                  </a:lnTo>
                  <a:lnTo>
                    <a:pt x="18595" y="2646"/>
                  </a:lnTo>
                  <a:lnTo>
                    <a:pt x="24140" y="6137"/>
                  </a:lnTo>
                  <a:lnTo>
                    <a:pt x="33998" y="8562"/>
                  </a:lnTo>
                  <a:lnTo>
                    <a:pt x="42508" y="14994"/>
                  </a:lnTo>
                  <a:lnTo>
                    <a:pt x="50849" y="18003"/>
                  </a:lnTo>
                  <a:lnTo>
                    <a:pt x="70044" y="34359"/>
                  </a:lnTo>
                  <a:lnTo>
                    <a:pt x="71315" y="55717"/>
                  </a:lnTo>
                  <a:lnTo>
                    <a:pt x="70364" y="57981"/>
                  </a:lnTo>
                  <a:lnTo>
                    <a:pt x="68737" y="59490"/>
                  </a:lnTo>
                  <a:lnTo>
                    <a:pt x="66661" y="60496"/>
                  </a:lnTo>
                  <a:lnTo>
                    <a:pt x="29756" y="104128"/>
                  </a:lnTo>
                  <a:lnTo>
                    <a:pt x="20833" y="112102"/>
                  </a:lnTo>
                  <a:lnTo>
                    <a:pt x="14882" y="114315"/>
                  </a:lnTo>
                  <a:lnTo>
                    <a:pt x="12898" y="115898"/>
                  </a:lnTo>
                  <a:lnTo>
                    <a:pt x="9113" y="121873"/>
                  </a:lnTo>
                  <a:lnTo>
                    <a:pt x="36" y="125005"/>
                  </a:lnTo>
                  <a:lnTo>
                    <a:pt x="4751" y="125013"/>
                  </a:lnTo>
                  <a:lnTo>
                    <a:pt x="9718" y="122368"/>
                  </a:lnTo>
                  <a:lnTo>
                    <a:pt x="15233" y="118878"/>
                  </a:lnTo>
                  <a:lnTo>
                    <a:pt x="50022" y="108005"/>
                  </a:lnTo>
                  <a:lnTo>
                    <a:pt x="70148" y="107268"/>
                  </a:lnTo>
                  <a:lnTo>
                    <a:pt x="78471" y="109852"/>
                  </a:lnTo>
                  <a:lnTo>
                    <a:pt x="85478" y="113316"/>
                  </a:lnTo>
                  <a:lnTo>
                    <a:pt x="101092" y="115721"/>
                  </a:lnTo>
                  <a:lnTo>
                    <a:pt x="116086" y="1160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 name="SMARTInkShape-2137"/>
            <p:cNvSpPr/>
            <p:nvPr>
              <p:custDataLst>
                <p:tags r:id="rId24"/>
              </p:custDataLst>
            </p:nvPr>
          </p:nvSpPr>
          <p:spPr bwMode="auto">
            <a:xfrm>
              <a:off x="3813512" y="4986581"/>
              <a:ext cx="138556" cy="273006"/>
            </a:xfrm>
            <a:custGeom>
              <a:avLst/>
              <a:gdLst/>
              <a:ahLst/>
              <a:cxnLst/>
              <a:rect l="0" t="0" r="0" b="0"/>
              <a:pathLst>
                <a:path w="138556" h="273006">
                  <a:moveTo>
                    <a:pt x="133410" y="40833"/>
                  </a:moveTo>
                  <a:lnTo>
                    <a:pt x="133410" y="40833"/>
                  </a:lnTo>
                  <a:lnTo>
                    <a:pt x="133410" y="33144"/>
                  </a:lnTo>
                  <a:lnTo>
                    <a:pt x="138150" y="27530"/>
                  </a:lnTo>
                  <a:lnTo>
                    <a:pt x="138555" y="25019"/>
                  </a:lnTo>
                  <a:lnTo>
                    <a:pt x="137832" y="22353"/>
                  </a:lnTo>
                  <a:lnTo>
                    <a:pt x="135375" y="16745"/>
                  </a:lnTo>
                  <a:lnTo>
                    <a:pt x="133432" y="5266"/>
                  </a:lnTo>
                  <a:lnTo>
                    <a:pt x="128676" y="418"/>
                  </a:lnTo>
                  <a:lnTo>
                    <a:pt x="127277" y="0"/>
                  </a:lnTo>
                  <a:lnTo>
                    <a:pt x="126345" y="712"/>
                  </a:lnTo>
                  <a:lnTo>
                    <a:pt x="125724" y="2180"/>
                  </a:lnTo>
                  <a:lnTo>
                    <a:pt x="124317" y="3158"/>
                  </a:lnTo>
                  <a:lnTo>
                    <a:pt x="117597" y="5527"/>
                  </a:lnTo>
                  <a:lnTo>
                    <a:pt x="112161" y="9597"/>
                  </a:lnTo>
                  <a:lnTo>
                    <a:pt x="103792" y="12068"/>
                  </a:lnTo>
                  <a:lnTo>
                    <a:pt x="87923" y="16104"/>
                  </a:lnTo>
                  <a:lnTo>
                    <a:pt x="82249" y="18394"/>
                  </a:lnTo>
                  <a:lnTo>
                    <a:pt x="73300" y="26230"/>
                  </a:lnTo>
                  <a:lnTo>
                    <a:pt x="65022" y="35335"/>
                  </a:lnTo>
                  <a:lnTo>
                    <a:pt x="32944" y="62624"/>
                  </a:lnTo>
                  <a:lnTo>
                    <a:pt x="3530" y="106177"/>
                  </a:lnTo>
                  <a:lnTo>
                    <a:pt x="268" y="120585"/>
                  </a:lnTo>
                  <a:lnTo>
                    <a:pt x="0" y="123766"/>
                  </a:lnTo>
                  <a:lnTo>
                    <a:pt x="2348" y="129947"/>
                  </a:lnTo>
                  <a:lnTo>
                    <a:pt x="4363" y="132984"/>
                  </a:lnTo>
                  <a:lnTo>
                    <a:pt x="6699" y="135009"/>
                  </a:lnTo>
                  <a:lnTo>
                    <a:pt x="26329" y="145891"/>
                  </a:lnTo>
                  <a:lnTo>
                    <a:pt x="41147" y="148705"/>
                  </a:lnTo>
                  <a:lnTo>
                    <a:pt x="51061" y="154044"/>
                  </a:lnTo>
                  <a:lnTo>
                    <a:pt x="76028" y="157658"/>
                  </a:lnTo>
                  <a:lnTo>
                    <a:pt x="88598" y="163936"/>
                  </a:lnTo>
                  <a:lnTo>
                    <a:pt x="91629" y="164574"/>
                  </a:lnTo>
                  <a:lnTo>
                    <a:pt x="100636" y="170211"/>
                  </a:lnTo>
                  <a:lnTo>
                    <a:pt x="103961" y="175395"/>
                  </a:lnTo>
                  <a:lnTo>
                    <a:pt x="104847" y="178165"/>
                  </a:lnTo>
                  <a:lnTo>
                    <a:pt x="106431" y="180013"/>
                  </a:lnTo>
                  <a:lnTo>
                    <a:pt x="110836" y="182066"/>
                  </a:lnTo>
                  <a:lnTo>
                    <a:pt x="112407" y="183605"/>
                  </a:lnTo>
                  <a:lnTo>
                    <a:pt x="114154" y="187962"/>
                  </a:lnTo>
                  <a:lnTo>
                    <a:pt x="115137" y="195993"/>
                  </a:lnTo>
                  <a:lnTo>
                    <a:pt x="112721" y="201736"/>
                  </a:lnTo>
                  <a:lnTo>
                    <a:pt x="109332" y="207595"/>
                  </a:lnTo>
                  <a:lnTo>
                    <a:pt x="102237" y="227153"/>
                  </a:lnTo>
                  <a:lnTo>
                    <a:pt x="99730" y="230531"/>
                  </a:lnTo>
                  <a:lnTo>
                    <a:pt x="59322" y="264109"/>
                  </a:lnTo>
                  <a:lnTo>
                    <a:pt x="45973" y="270369"/>
                  </a:lnTo>
                  <a:lnTo>
                    <a:pt x="19120" y="272959"/>
                  </a:lnTo>
                  <a:lnTo>
                    <a:pt x="8394" y="2730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 name="SMARTInkShape-Group764"/>
          <p:cNvGrpSpPr/>
          <p:nvPr/>
        </p:nvGrpSpPr>
        <p:grpSpPr>
          <a:xfrm>
            <a:off x="5072063" y="5197190"/>
            <a:ext cx="758978" cy="249920"/>
            <a:chOff x="5072063" y="5197190"/>
            <a:chExt cx="758978" cy="249920"/>
          </a:xfrm>
        </p:grpSpPr>
        <p:sp>
          <p:nvSpPr>
            <p:cNvPr id="47" name="SMARTInkShape-2138"/>
            <p:cNvSpPr/>
            <p:nvPr>
              <p:custDataLst>
                <p:tags r:id="rId21"/>
              </p:custDataLst>
            </p:nvPr>
          </p:nvSpPr>
          <p:spPr bwMode="auto">
            <a:xfrm>
              <a:off x="5072063" y="5339953"/>
              <a:ext cx="750094" cy="107157"/>
            </a:xfrm>
            <a:custGeom>
              <a:avLst/>
              <a:gdLst/>
              <a:ahLst/>
              <a:cxnLst/>
              <a:rect l="0" t="0" r="0" b="0"/>
              <a:pathLst>
                <a:path w="750094" h="107157">
                  <a:moveTo>
                    <a:pt x="0" y="107156"/>
                  </a:moveTo>
                  <a:lnTo>
                    <a:pt x="0" y="107156"/>
                  </a:lnTo>
                  <a:lnTo>
                    <a:pt x="0" y="68425"/>
                  </a:lnTo>
                  <a:lnTo>
                    <a:pt x="992" y="66453"/>
                  </a:lnTo>
                  <a:lnTo>
                    <a:pt x="2645" y="65137"/>
                  </a:lnTo>
                  <a:lnTo>
                    <a:pt x="7129" y="62684"/>
                  </a:lnTo>
                  <a:lnTo>
                    <a:pt x="25731" y="50233"/>
                  </a:lnTo>
                  <a:lnTo>
                    <a:pt x="54140" y="45752"/>
                  </a:lnTo>
                  <a:lnTo>
                    <a:pt x="90742" y="44794"/>
                  </a:lnTo>
                  <a:lnTo>
                    <a:pt x="126293" y="44677"/>
                  </a:lnTo>
                  <a:lnTo>
                    <a:pt x="170504" y="44654"/>
                  </a:lnTo>
                  <a:lnTo>
                    <a:pt x="205631" y="44650"/>
                  </a:lnTo>
                  <a:lnTo>
                    <a:pt x="243821" y="44649"/>
                  </a:lnTo>
                  <a:lnTo>
                    <a:pt x="283909" y="44649"/>
                  </a:lnTo>
                  <a:lnTo>
                    <a:pt x="320923" y="44649"/>
                  </a:lnTo>
                  <a:lnTo>
                    <a:pt x="359671" y="44649"/>
                  </a:lnTo>
                  <a:lnTo>
                    <a:pt x="399925" y="44649"/>
                  </a:lnTo>
                  <a:lnTo>
                    <a:pt x="436988" y="42003"/>
                  </a:lnTo>
                  <a:lnTo>
                    <a:pt x="473106" y="37580"/>
                  </a:lnTo>
                  <a:lnTo>
                    <a:pt x="516125" y="36087"/>
                  </a:lnTo>
                  <a:lnTo>
                    <a:pt x="559422" y="29655"/>
                  </a:lnTo>
                  <a:lnTo>
                    <a:pt x="602064" y="22426"/>
                  </a:lnTo>
                  <a:lnTo>
                    <a:pt x="640788" y="18461"/>
                  </a:lnTo>
                  <a:lnTo>
                    <a:pt x="677564" y="16946"/>
                  </a:lnTo>
                  <a:lnTo>
                    <a:pt x="707987" y="9764"/>
                  </a:lnTo>
                  <a:lnTo>
                    <a:pt x="747922" y="8939"/>
                  </a:lnTo>
                  <a:lnTo>
                    <a:pt x="748646" y="7944"/>
                  </a:lnTo>
                  <a:lnTo>
                    <a:pt x="75009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 name="SMARTInkShape-2139"/>
            <p:cNvSpPr/>
            <p:nvPr>
              <p:custDataLst>
                <p:tags r:id="rId22"/>
              </p:custDataLst>
            </p:nvPr>
          </p:nvSpPr>
          <p:spPr bwMode="auto">
            <a:xfrm>
              <a:off x="5679281" y="5197190"/>
              <a:ext cx="151760" cy="240991"/>
            </a:xfrm>
            <a:custGeom>
              <a:avLst/>
              <a:gdLst/>
              <a:ahLst/>
              <a:cxnLst/>
              <a:rect l="0" t="0" r="0" b="0"/>
              <a:pathLst>
                <a:path w="151760" h="240991">
                  <a:moveTo>
                    <a:pt x="0" y="17748"/>
                  </a:moveTo>
                  <a:lnTo>
                    <a:pt x="0" y="17748"/>
                  </a:lnTo>
                  <a:lnTo>
                    <a:pt x="0" y="10059"/>
                  </a:lnTo>
                  <a:lnTo>
                    <a:pt x="992" y="9645"/>
                  </a:lnTo>
                  <a:lnTo>
                    <a:pt x="4741" y="9186"/>
                  </a:lnTo>
                  <a:lnTo>
                    <a:pt x="6137" y="8071"/>
                  </a:lnTo>
                  <a:lnTo>
                    <a:pt x="7689" y="4186"/>
                  </a:lnTo>
                  <a:lnTo>
                    <a:pt x="9094" y="2754"/>
                  </a:lnTo>
                  <a:lnTo>
                    <a:pt x="13303" y="1161"/>
                  </a:lnTo>
                  <a:lnTo>
                    <a:pt x="29888" y="0"/>
                  </a:lnTo>
                  <a:lnTo>
                    <a:pt x="69860" y="13193"/>
                  </a:lnTo>
                  <a:lnTo>
                    <a:pt x="101120" y="33704"/>
                  </a:lnTo>
                  <a:lnTo>
                    <a:pt x="133893" y="78231"/>
                  </a:lnTo>
                  <a:lnTo>
                    <a:pt x="145841" y="96502"/>
                  </a:lnTo>
                  <a:lnTo>
                    <a:pt x="150038" y="108661"/>
                  </a:lnTo>
                  <a:lnTo>
                    <a:pt x="151759" y="153025"/>
                  </a:lnTo>
                  <a:lnTo>
                    <a:pt x="149139" y="159892"/>
                  </a:lnTo>
                  <a:lnTo>
                    <a:pt x="135579" y="181546"/>
                  </a:lnTo>
                  <a:lnTo>
                    <a:pt x="94310" y="211148"/>
                  </a:lnTo>
                  <a:lnTo>
                    <a:pt x="50742" y="237019"/>
                  </a:lnTo>
                  <a:lnTo>
                    <a:pt x="36334" y="240205"/>
                  </a:lnTo>
                  <a:lnTo>
                    <a:pt x="26789" y="2409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0" name="SMARTInkShape-2140"/>
          <p:cNvSpPr/>
          <p:nvPr>
            <p:custDataLst>
              <p:tags r:id="rId8"/>
            </p:custDataLst>
          </p:nvPr>
        </p:nvSpPr>
        <p:spPr bwMode="auto">
          <a:xfrm>
            <a:off x="6313289" y="5545336"/>
            <a:ext cx="62509" cy="1"/>
          </a:xfrm>
          <a:custGeom>
            <a:avLst/>
            <a:gdLst/>
            <a:ahLst/>
            <a:cxnLst/>
            <a:rect l="0" t="0" r="0" b="0"/>
            <a:pathLst>
              <a:path w="62509" h="1">
                <a:moveTo>
                  <a:pt x="0" y="0"/>
                </a:moveTo>
                <a:lnTo>
                  <a:pt x="0" y="0"/>
                </a:lnTo>
                <a:lnTo>
                  <a:pt x="39902" y="0"/>
                </a:lnTo>
                <a:lnTo>
                  <a:pt x="6250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SMARTInkShape-2141"/>
          <p:cNvSpPr/>
          <p:nvPr>
            <p:custDataLst>
              <p:tags r:id="rId9"/>
            </p:custDataLst>
          </p:nvPr>
        </p:nvSpPr>
        <p:spPr bwMode="auto">
          <a:xfrm>
            <a:off x="6732984" y="5536406"/>
            <a:ext cx="169665" cy="17861"/>
          </a:xfrm>
          <a:custGeom>
            <a:avLst/>
            <a:gdLst/>
            <a:ahLst/>
            <a:cxnLst/>
            <a:rect l="0" t="0" r="0" b="0"/>
            <a:pathLst>
              <a:path w="169665" h="17861">
                <a:moveTo>
                  <a:pt x="0" y="17860"/>
                </a:moveTo>
                <a:lnTo>
                  <a:pt x="0" y="17860"/>
                </a:lnTo>
                <a:lnTo>
                  <a:pt x="44562" y="17860"/>
                </a:lnTo>
                <a:lnTo>
                  <a:pt x="86315" y="17860"/>
                </a:lnTo>
                <a:lnTo>
                  <a:pt x="95579" y="15214"/>
                </a:lnTo>
                <a:lnTo>
                  <a:pt x="103003" y="11723"/>
                </a:lnTo>
                <a:lnTo>
                  <a:pt x="118908" y="9297"/>
                </a:lnTo>
                <a:lnTo>
                  <a:pt x="127947" y="9038"/>
                </a:lnTo>
                <a:lnTo>
                  <a:pt x="133926" y="6332"/>
                </a:lnTo>
                <a:lnTo>
                  <a:pt x="139890" y="2815"/>
                </a:lnTo>
                <a:lnTo>
                  <a:pt x="149818" y="834"/>
                </a:lnTo>
                <a:lnTo>
                  <a:pt x="16966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 name="SMARTInkShape-2142"/>
          <p:cNvSpPr/>
          <p:nvPr>
            <p:custDataLst>
              <p:tags r:id="rId10"/>
            </p:custDataLst>
          </p:nvPr>
        </p:nvSpPr>
        <p:spPr bwMode="auto">
          <a:xfrm>
            <a:off x="7349133" y="5527477"/>
            <a:ext cx="169665" cy="16619"/>
          </a:xfrm>
          <a:custGeom>
            <a:avLst/>
            <a:gdLst/>
            <a:ahLst/>
            <a:cxnLst/>
            <a:rect l="0" t="0" r="0" b="0"/>
            <a:pathLst>
              <a:path w="169665" h="16619">
                <a:moveTo>
                  <a:pt x="0" y="8929"/>
                </a:moveTo>
                <a:lnTo>
                  <a:pt x="0" y="8929"/>
                </a:lnTo>
                <a:lnTo>
                  <a:pt x="29141" y="11575"/>
                </a:lnTo>
                <a:lnTo>
                  <a:pt x="58232" y="16618"/>
                </a:lnTo>
                <a:lnTo>
                  <a:pt x="98839" y="13273"/>
                </a:lnTo>
                <a:lnTo>
                  <a:pt x="115366" y="14828"/>
                </a:lnTo>
                <a:lnTo>
                  <a:pt x="158609" y="3440"/>
                </a:lnTo>
                <a:lnTo>
                  <a:pt x="16966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2143"/>
          <p:cNvSpPr/>
          <p:nvPr>
            <p:custDataLst>
              <p:tags r:id="rId11"/>
            </p:custDataLst>
          </p:nvPr>
        </p:nvSpPr>
        <p:spPr bwMode="auto">
          <a:xfrm>
            <a:off x="7947422" y="5509617"/>
            <a:ext cx="151806" cy="21250"/>
          </a:xfrm>
          <a:custGeom>
            <a:avLst/>
            <a:gdLst/>
            <a:ahLst/>
            <a:cxnLst/>
            <a:rect l="0" t="0" r="0" b="0"/>
            <a:pathLst>
              <a:path w="151806" h="21250">
                <a:moveTo>
                  <a:pt x="0" y="0"/>
                </a:moveTo>
                <a:lnTo>
                  <a:pt x="0" y="0"/>
                </a:lnTo>
                <a:lnTo>
                  <a:pt x="4741" y="0"/>
                </a:lnTo>
                <a:lnTo>
                  <a:pt x="45284" y="9094"/>
                </a:lnTo>
                <a:lnTo>
                  <a:pt x="86564" y="21249"/>
                </a:lnTo>
                <a:lnTo>
                  <a:pt x="130939" y="18991"/>
                </a:lnTo>
                <a:lnTo>
                  <a:pt x="151805" y="178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7" name="SMARTInkShape-Group769"/>
          <p:cNvGrpSpPr/>
          <p:nvPr/>
        </p:nvGrpSpPr>
        <p:grpSpPr>
          <a:xfrm>
            <a:off x="1062636" y="2589886"/>
            <a:ext cx="1000123" cy="2401810"/>
            <a:chOff x="1062636" y="2589886"/>
            <a:chExt cx="1000123" cy="2401810"/>
          </a:xfrm>
        </p:grpSpPr>
        <p:sp>
          <p:nvSpPr>
            <p:cNvPr id="54" name="SMARTInkShape-2144"/>
            <p:cNvSpPr/>
            <p:nvPr>
              <p:custDataLst>
                <p:tags r:id="rId18"/>
              </p:custDataLst>
            </p:nvPr>
          </p:nvSpPr>
          <p:spPr bwMode="auto">
            <a:xfrm>
              <a:off x="1643063" y="2589886"/>
              <a:ext cx="419696" cy="2035293"/>
            </a:xfrm>
            <a:custGeom>
              <a:avLst/>
              <a:gdLst/>
              <a:ahLst/>
              <a:cxnLst/>
              <a:rect l="0" t="0" r="0" b="0"/>
              <a:pathLst>
                <a:path w="419696" h="2035293">
                  <a:moveTo>
                    <a:pt x="375047" y="97950"/>
                  </a:moveTo>
                  <a:lnTo>
                    <a:pt x="375047" y="97950"/>
                  </a:lnTo>
                  <a:lnTo>
                    <a:pt x="375047" y="58221"/>
                  </a:lnTo>
                  <a:lnTo>
                    <a:pt x="375047" y="24018"/>
                  </a:lnTo>
                  <a:lnTo>
                    <a:pt x="372401" y="17797"/>
                  </a:lnTo>
                  <a:lnTo>
                    <a:pt x="361744" y="4448"/>
                  </a:lnTo>
                  <a:lnTo>
                    <a:pt x="356566" y="1823"/>
                  </a:lnTo>
                  <a:lnTo>
                    <a:pt x="341230" y="0"/>
                  </a:lnTo>
                  <a:lnTo>
                    <a:pt x="326221" y="797"/>
                  </a:lnTo>
                  <a:lnTo>
                    <a:pt x="283034" y="17820"/>
                  </a:lnTo>
                  <a:lnTo>
                    <a:pt x="247873" y="33489"/>
                  </a:lnTo>
                  <a:lnTo>
                    <a:pt x="205270" y="59422"/>
                  </a:lnTo>
                  <a:lnTo>
                    <a:pt x="162581" y="91597"/>
                  </a:lnTo>
                  <a:lnTo>
                    <a:pt x="132633" y="117510"/>
                  </a:lnTo>
                  <a:lnTo>
                    <a:pt x="113255" y="148962"/>
                  </a:lnTo>
                  <a:lnTo>
                    <a:pt x="101376" y="188282"/>
                  </a:lnTo>
                  <a:lnTo>
                    <a:pt x="98503" y="231909"/>
                  </a:lnTo>
                  <a:lnTo>
                    <a:pt x="98262" y="268988"/>
                  </a:lnTo>
                  <a:lnTo>
                    <a:pt x="98233" y="310733"/>
                  </a:lnTo>
                  <a:lnTo>
                    <a:pt x="98228" y="345433"/>
                  </a:lnTo>
                  <a:lnTo>
                    <a:pt x="98227" y="381842"/>
                  </a:lnTo>
                  <a:lnTo>
                    <a:pt x="97234" y="424601"/>
                  </a:lnTo>
                  <a:lnTo>
                    <a:pt x="93486" y="457441"/>
                  </a:lnTo>
                  <a:lnTo>
                    <a:pt x="91158" y="489234"/>
                  </a:lnTo>
                  <a:lnTo>
                    <a:pt x="89132" y="520893"/>
                  </a:lnTo>
                  <a:lnTo>
                    <a:pt x="84924" y="554807"/>
                  </a:lnTo>
                  <a:lnTo>
                    <a:pt x="79746" y="592370"/>
                  </a:lnTo>
                  <a:lnTo>
                    <a:pt x="75130" y="632216"/>
                  </a:lnTo>
                  <a:lnTo>
                    <a:pt x="73078" y="673076"/>
                  </a:lnTo>
                  <a:lnTo>
                    <a:pt x="69521" y="711741"/>
                  </a:lnTo>
                  <a:lnTo>
                    <a:pt x="67183" y="730387"/>
                  </a:lnTo>
                  <a:lnTo>
                    <a:pt x="64632" y="756707"/>
                  </a:lnTo>
                  <a:lnTo>
                    <a:pt x="61940" y="788145"/>
                  </a:lnTo>
                  <a:lnTo>
                    <a:pt x="59152" y="822994"/>
                  </a:lnTo>
                  <a:lnTo>
                    <a:pt x="57294" y="853172"/>
                  </a:lnTo>
                  <a:lnTo>
                    <a:pt x="56055" y="880236"/>
                  </a:lnTo>
                  <a:lnTo>
                    <a:pt x="55229" y="905224"/>
                  </a:lnTo>
                  <a:lnTo>
                    <a:pt x="53687" y="928828"/>
                  </a:lnTo>
                  <a:lnTo>
                    <a:pt x="51666" y="951509"/>
                  </a:lnTo>
                  <a:lnTo>
                    <a:pt x="47767" y="994239"/>
                  </a:lnTo>
                  <a:lnTo>
                    <a:pt x="46034" y="1033074"/>
                  </a:lnTo>
                  <a:lnTo>
                    <a:pt x="42618" y="1072824"/>
                  </a:lnTo>
                  <a:lnTo>
                    <a:pt x="38785" y="1112649"/>
                  </a:lnTo>
                  <a:lnTo>
                    <a:pt x="37081" y="1150193"/>
                  </a:lnTo>
                  <a:lnTo>
                    <a:pt x="36324" y="1189369"/>
                  </a:lnTo>
                  <a:lnTo>
                    <a:pt x="34995" y="1228939"/>
                  </a:lnTo>
                  <a:lnTo>
                    <a:pt x="31097" y="1266369"/>
                  </a:lnTo>
                  <a:lnTo>
                    <a:pt x="26058" y="1302849"/>
                  </a:lnTo>
                  <a:lnTo>
                    <a:pt x="21503" y="1337914"/>
                  </a:lnTo>
                  <a:lnTo>
                    <a:pt x="19478" y="1370034"/>
                  </a:lnTo>
                  <a:lnTo>
                    <a:pt x="18579" y="1403493"/>
                  </a:lnTo>
                  <a:lnTo>
                    <a:pt x="17187" y="1437214"/>
                  </a:lnTo>
                  <a:lnTo>
                    <a:pt x="13261" y="1468738"/>
                  </a:lnTo>
                  <a:lnTo>
                    <a:pt x="10854" y="1499285"/>
                  </a:lnTo>
                  <a:lnTo>
                    <a:pt x="8793" y="1529398"/>
                  </a:lnTo>
                  <a:lnTo>
                    <a:pt x="3046" y="1573250"/>
                  </a:lnTo>
                  <a:lnTo>
                    <a:pt x="902" y="1611820"/>
                  </a:lnTo>
                  <a:lnTo>
                    <a:pt x="267" y="1648383"/>
                  </a:lnTo>
                  <a:lnTo>
                    <a:pt x="79" y="1683360"/>
                  </a:lnTo>
                  <a:lnTo>
                    <a:pt x="15" y="1722348"/>
                  </a:lnTo>
                  <a:lnTo>
                    <a:pt x="2" y="1761558"/>
                  </a:lnTo>
                  <a:lnTo>
                    <a:pt x="0" y="1805557"/>
                  </a:lnTo>
                  <a:lnTo>
                    <a:pt x="0" y="1843125"/>
                  </a:lnTo>
                  <a:lnTo>
                    <a:pt x="0" y="1880885"/>
                  </a:lnTo>
                  <a:lnTo>
                    <a:pt x="0" y="1921927"/>
                  </a:lnTo>
                  <a:lnTo>
                    <a:pt x="0" y="1965442"/>
                  </a:lnTo>
                  <a:lnTo>
                    <a:pt x="0" y="1993974"/>
                  </a:lnTo>
                  <a:lnTo>
                    <a:pt x="992" y="1995974"/>
                  </a:lnTo>
                  <a:lnTo>
                    <a:pt x="2645" y="1997307"/>
                  </a:lnTo>
                  <a:lnTo>
                    <a:pt x="4740" y="1998196"/>
                  </a:lnTo>
                  <a:lnTo>
                    <a:pt x="6137" y="1999780"/>
                  </a:lnTo>
                  <a:lnTo>
                    <a:pt x="7688" y="2004187"/>
                  </a:lnTo>
                  <a:lnTo>
                    <a:pt x="9094" y="2005759"/>
                  </a:lnTo>
                  <a:lnTo>
                    <a:pt x="13302" y="2007506"/>
                  </a:lnTo>
                  <a:lnTo>
                    <a:pt x="14821" y="2008964"/>
                  </a:lnTo>
                  <a:lnTo>
                    <a:pt x="16509" y="2013230"/>
                  </a:lnTo>
                  <a:lnTo>
                    <a:pt x="17951" y="2014764"/>
                  </a:lnTo>
                  <a:lnTo>
                    <a:pt x="22199" y="2016468"/>
                  </a:lnTo>
                  <a:lnTo>
                    <a:pt x="52401" y="2017797"/>
                  </a:lnTo>
                  <a:lnTo>
                    <a:pt x="60661" y="2015171"/>
                  </a:lnTo>
                  <a:lnTo>
                    <a:pt x="68632" y="2011689"/>
                  </a:lnTo>
                  <a:lnTo>
                    <a:pt x="105543" y="2009012"/>
                  </a:lnTo>
                  <a:lnTo>
                    <a:pt x="114046" y="2011597"/>
                  </a:lnTo>
                  <a:lnTo>
                    <a:pt x="122124" y="2015061"/>
                  </a:lnTo>
                  <a:lnTo>
                    <a:pt x="160913" y="2017670"/>
                  </a:lnTo>
                  <a:lnTo>
                    <a:pt x="172720" y="2018753"/>
                  </a:lnTo>
                  <a:lnTo>
                    <a:pt x="214317" y="2028852"/>
                  </a:lnTo>
                  <a:lnTo>
                    <a:pt x="227213" y="2032652"/>
                  </a:lnTo>
                  <a:lnTo>
                    <a:pt x="263673" y="2035292"/>
                  </a:lnTo>
                  <a:lnTo>
                    <a:pt x="305264" y="2027969"/>
                  </a:lnTo>
                  <a:lnTo>
                    <a:pt x="344903" y="2019180"/>
                  </a:lnTo>
                  <a:lnTo>
                    <a:pt x="386931" y="2009809"/>
                  </a:lnTo>
                  <a:lnTo>
                    <a:pt x="419695" y="2008903"/>
                  </a:lnTo>
                </a:path>
              </a:pathLst>
            </a:cu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SMARTInkShape-2145"/>
            <p:cNvSpPr/>
            <p:nvPr>
              <p:custDataLst>
                <p:tags r:id="rId19"/>
              </p:custDataLst>
            </p:nvPr>
          </p:nvSpPr>
          <p:spPr bwMode="auto">
            <a:xfrm>
              <a:off x="1259086" y="3789973"/>
              <a:ext cx="321470" cy="1201723"/>
            </a:xfrm>
            <a:custGeom>
              <a:avLst/>
              <a:gdLst/>
              <a:ahLst/>
              <a:cxnLst/>
              <a:rect l="0" t="0" r="0" b="0"/>
              <a:pathLst>
                <a:path w="321470" h="1201723">
                  <a:moveTo>
                    <a:pt x="321469" y="5144"/>
                  </a:moveTo>
                  <a:lnTo>
                    <a:pt x="321469" y="5144"/>
                  </a:lnTo>
                  <a:lnTo>
                    <a:pt x="316728" y="403"/>
                  </a:lnTo>
                  <a:lnTo>
                    <a:pt x="315332" y="0"/>
                  </a:lnTo>
                  <a:lnTo>
                    <a:pt x="314401" y="722"/>
                  </a:lnTo>
                  <a:lnTo>
                    <a:pt x="313780" y="2196"/>
                  </a:lnTo>
                  <a:lnTo>
                    <a:pt x="295921" y="17115"/>
                  </a:lnTo>
                  <a:lnTo>
                    <a:pt x="266694" y="52361"/>
                  </a:lnTo>
                  <a:lnTo>
                    <a:pt x="241453" y="95536"/>
                  </a:lnTo>
                  <a:lnTo>
                    <a:pt x="223346" y="133130"/>
                  </a:lnTo>
                  <a:lnTo>
                    <a:pt x="202768" y="173042"/>
                  </a:lnTo>
                  <a:lnTo>
                    <a:pt x="180465" y="215296"/>
                  </a:lnTo>
                  <a:lnTo>
                    <a:pt x="167519" y="247373"/>
                  </a:lnTo>
                  <a:lnTo>
                    <a:pt x="155151" y="278166"/>
                  </a:lnTo>
                  <a:lnTo>
                    <a:pt x="140393" y="311034"/>
                  </a:lnTo>
                  <a:lnTo>
                    <a:pt x="124905" y="345485"/>
                  </a:lnTo>
                  <a:lnTo>
                    <a:pt x="111407" y="380641"/>
                  </a:lnTo>
                  <a:lnTo>
                    <a:pt x="98793" y="418756"/>
                  </a:lnTo>
                  <a:lnTo>
                    <a:pt x="86572" y="458846"/>
                  </a:lnTo>
                  <a:lnTo>
                    <a:pt x="74526" y="499816"/>
                  </a:lnTo>
                  <a:lnTo>
                    <a:pt x="62557" y="541175"/>
                  </a:lnTo>
                  <a:lnTo>
                    <a:pt x="51616" y="583700"/>
                  </a:lnTo>
                  <a:lnTo>
                    <a:pt x="47309" y="606153"/>
                  </a:lnTo>
                  <a:lnTo>
                    <a:pt x="43446" y="629059"/>
                  </a:lnTo>
                  <a:lnTo>
                    <a:pt x="36507" y="673031"/>
                  </a:lnTo>
                  <a:lnTo>
                    <a:pt x="31108" y="714733"/>
                  </a:lnTo>
                  <a:lnTo>
                    <a:pt x="28709" y="753111"/>
                  </a:lnTo>
                  <a:lnTo>
                    <a:pt x="27642" y="790011"/>
                  </a:lnTo>
                  <a:lnTo>
                    <a:pt x="27168" y="826255"/>
                  </a:lnTo>
                  <a:lnTo>
                    <a:pt x="26958" y="862207"/>
                  </a:lnTo>
                  <a:lnTo>
                    <a:pt x="26864" y="895384"/>
                  </a:lnTo>
                  <a:lnTo>
                    <a:pt x="26811" y="939307"/>
                  </a:lnTo>
                  <a:lnTo>
                    <a:pt x="29442" y="974811"/>
                  </a:lnTo>
                  <a:lnTo>
                    <a:pt x="34479" y="1018214"/>
                  </a:lnTo>
                  <a:lnTo>
                    <a:pt x="35556" y="1057416"/>
                  </a:lnTo>
                  <a:lnTo>
                    <a:pt x="35712" y="1098314"/>
                  </a:lnTo>
                  <a:lnTo>
                    <a:pt x="34726" y="1132337"/>
                  </a:lnTo>
                  <a:lnTo>
                    <a:pt x="28651" y="1150020"/>
                  </a:lnTo>
                  <a:lnTo>
                    <a:pt x="24695" y="1166559"/>
                  </a:lnTo>
                  <a:lnTo>
                    <a:pt x="15814" y="1192058"/>
                  </a:lnTo>
                  <a:lnTo>
                    <a:pt x="13519" y="1195279"/>
                  </a:lnTo>
                  <a:lnTo>
                    <a:pt x="8324" y="1198859"/>
                  </a:lnTo>
                  <a:lnTo>
                    <a:pt x="0" y="1201722"/>
                  </a:lnTo>
                </a:path>
              </a:pathLst>
            </a:cu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2146"/>
            <p:cNvSpPr/>
            <p:nvPr>
              <p:custDataLst>
                <p:tags r:id="rId20"/>
              </p:custDataLst>
            </p:nvPr>
          </p:nvSpPr>
          <p:spPr bwMode="auto">
            <a:xfrm>
              <a:off x="1062636" y="4554141"/>
              <a:ext cx="455412" cy="392368"/>
            </a:xfrm>
            <a:custGeom>
              <a:avLst/>
              <a:gdLst/>
              <a:ahLst/>
              <a:cxnLst/>
              <a:rect l="0" t="0" r="0" b="0"/>
              <a:pathLst>
                <a:path w="455412" h="392368">
                  <a:moveTo>
                    <a:pt x="17856" y="151804"/>
                  </a:moveTo>
                  <a:lnTo>
                    <a:pt x="17856" y="151804"/>
                  </a:lnTo>
                  <a:lnTo>
                    <a:pt x="13116" y="156544"/>
                  </a:lnTo>
                  <a:lnTo>
                    <a:pt x="10788" y="161518"/>
                  </a:lnTo>
                  <a:lnTo>
                    <a:pt x="9294" y="168054"/>
                  </a:lnTo>
                  <a:lnTo>
                    <a:pt x="8180" y="168591"/>
                  </a:lnTo>
                  <a:lnTo>
                    <a:pt x="1270" y="169523"/>
                  </a:lnTo>
                  <a:lnTo>
                    <a:pt x="563" y="172246"/>
                  </a:lnTo>
                  <a:lnTo>
                    <a:pt x="0" y="178560"/>
                  </a:lnTo>
                  <a:lnTo>
                    <a:pt x="4738" y="183324"/>
                  </a:lnTo>
                  <a:lnTo>
                    <a:pt x="7065" y="188302"/>
                  </a:lnTo>
                  <a:lnTo>
                    <a:pt x="7686" y="191019"/>
                  </a:lnTo>
                  <a:lnTo>
                    <a:pt x="43187" y="230604"/>
                  </a:lnTo>
                  <a:lnTo>
                    <a:pt x="68989" y="252078"/>
                  </a:lnTo>
                  <a:lnTo>
                    <a:pt x="78285" y="262847"/>
                  </a:lnTo>
                  <a:lnTo>
                    <a:pt x="118485" y="297736"/>
                  </a:lnTo>
                  <a:lnTo>
                    <a:pt x="153735" y="339518"/>
                  </a:lnTo>
                  <a:lnTo>
                    <a:pt x="166486" y="358346"/>
                  </a:lnTo>
                  <a:lnTo>
                    <a:pt x="202127" y="388812"/>
                  </a:lnTo>
                  <a:lnTo>
                    <a:pt x="211251" y="391693"/>
                  </a:lnTo>
                  <a:lnTo>
                    <a:pt x="217250" y="392367"/>
                  </a:lnTo>
                  <a:lnTo>
                    <a:pt x="223223" y="390020"/>
                  </a:lnTo>
                  <a:lnTo>
                    <a:pt x="235142" y="380429"/>
                  </a:lnTo>
                  <a:lnTo>
                    <a:pt x="253004" y="338232"/>
                  </a:lnTo>
                  <a:lnTo>
                    <a:pt x="272040" y="302401"/>
                  </a:lnTo>
                  <a:lnTo>
                    <a:pt x="294909" y="258134"/>
                  </a:lnTo>
                  <a:lnTo>
                    <a:pt x="312605" y="222997"/>
                  </a:lnTo>
                  <a:lnTo>
                    <a:pt x="330416" y="187450"/>
                  </a:lnTo>
                  <a:lnTo>
                    <a:pt x="354212" y="144624"/>
                  </a:lnTo>
                  <a:lnTo>
                    <a:pt x="378021" y="107501"/>
                  </a:lnTo>
                  <a:lnTo>
                    <a:pt x="401833" y="71505"/>
                  </a:lnTo>
                  <a:lnTo>
                    <a:pt x="434906" y="30225"/>
                  </a:lnTo>
                  <a:lnTo>
                    <a:pt x="441337" y="22363"/>
                  </a:lnTo>
                  <a:lnTo>
                    <a:pt x="455411" y="0"/>
                  </a:lnTo>
                </a:path>
              </a:pathLst>
            </a:cu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8" name="SMARTInkShape-2147"/>
          <p:cNvSpPr/>
          <p:nvPr>
            <p:custDataLst>
              <p:tags r:id="rId12"/>
            </p:custDataLst>
          </p:nvPr>
        </p:nvSpPr>
        <p:spPr bwMode="auto">
          <a:xfrm>
            <a:off x="1125329" y="3714797"/>
            <a:ext cx="285563" cy="1134024"/>
          </a:xfrm>
          <a:custGeom>
            <a:avLst/>
            <a:gdLst/>
            <a:ahLst/>
            <a:cxnLst/>
            <a:rect l="0" t="0" r="0" b="0"/>
            <a:pathLst>
              <a:path w="285563" h="1134024">
                <a:moveTo>
                  <a:pt x="285562" y="35672"/>
                </a:moveTo>
                <a:lnTo>
                  <a:pt x="285562" y="35672"/>
                </a:lnTo>
                <a:lnTo>
                  <a:pt x="285562" y="1780"/>
                </a:lnTo>
                <a:lnTo>
                  <a:pt x="284570" y="1171"/>
                </a:lnTo>
                <a:lnTo>
                  <a:pt x="274538" y="24"/>
                </a:lnTo>
                <a:lnTo>
                  <a:pt x="272259" y="0"/>
                </a:lnTo>
                <a:lnTo>
                  <a:pt x="267082" y="2620"/>
                </a:lnTo>
                <a:lnTo>
                  <a:pt x="264312" y="4707"/>
                </a:lnTo>
                <a:lnTo>
                  <a:pt x="238251" y="47549"/>
                </a:lnTo>
                <a:lnTo>
                  <a:pt x="210797" y="90630"/>
                </a:lnTo>
                <a:lnTo>
                  <a:pt x="187266" y="134759"/>
                </a:lnTo>
                <a:lnTo>
                  <a:pt x="169455" y="172518"/>
                </a:lnTo>
                <a:lnTo>
                  <a:pt x="151610" y="215125"/>
                </a:lnTo>
                <a:lnTo>
                  <a:pt x="139707" y="245405"/>
                </a:lnTo>
                <a:lnTo>
                  <a:pt x="127803" y="278707"/>
                </a:lnTo>
                <a:lnTo>
                  <a:pt x="115897" y="313351"/>
                </a:lnTo>
                <a:lnTo>
                  <a:pt x="103991" y="349585"/>
                </a:lnTo>
                <a:lnTo>
                  <a:pt x="92085" y="388840"/>
                </a:lnTo>
                <a:lnTo>
                  <a:pt x="80179" y="429437"/>
                </a:lnTo>
                <a:lnTo>
                  <a:pt x="68273" y="470632"/>
                </a:lnTo>
                <a:lnTo>
                  <a:pt x="56366" y="512092"/>
                </a:lnTo>
                <a:lnTo>
                  <a:pt x="47106" y="551023"/>
                </a:lnTo>
                <a:lnTo>
                  <a:pt x="38691" y="589162"/>
                </a:lnTo>
                <a:lnTo>
                  <a:pt x="28336" y="629264"/>
                </a:lnTo>
                <a:lnTo>
                  <a:pt x="19765" y="667592"/>
                </a:lnTo>
                <a:lnTo>
                  <a:pt x="13641" y="704470"/>
                </a:lnTo>
                <a:lnTo>
                  <a:pt x="10919" y="740705"/>
                </a:lnTo>
                <a:lnTo>
                  <a:pt x="7063" y="776653"/>
                </a:lnTo>
                <a:lnTo>
                  <a:pt x="3035" y="811481"/>
                </a:lnTo>
                <a:lnTo>
                  <a:pt x="1244" y="843496"/>
                </a:lnTo>
                <a:lnTo>
                  <a:pt x="448" y="874262"/>
                </a:lnTo>
                <a:lnTo>
                  <a:pt x="0" y="916828"/>
                </a:lnTo>
                <a:lnTo>
                  <a:pt x="2513" y="954575"/>
                </a:lnTo>
                <a:lnTo>
                  <a:pt x="6896" y="990896"/>
                </a:lnTo>
                <a:lnTo>
                  <a:pt x="8377" y="1033983"/>
                </a:lnTo>
                <a:lnTo>
                  <a:pt x="14806" y="1076302"/>
                </a:lnTo>
                <a:lnTo>
                  <a:pt x="18412" y="1111386"/>
                </a:lnTo>
                <a:lnTo>
                  <a:pt x="24689" y="1124738"/>
                </a:lnTo>
                <a:lnTo>
                  <a:pt x="26489" y="1133480"/>
                </a:lnTo>
                <a:lnTo>
                  <a:pt x="35530" y="1134023"/>
                </a:lnTo>
              </a:path>
            </a:pathLst>
          </a:cu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 name="SMARTInkShape-2148"/>
          <p:cNvSpPr/>
          <p:nvPr>
            <p:custDataLst>
              <p:tags r:id="rId13"/>
            </p:custDataLst>
          </p:nvPr>
        </p:nvSpPr>
        <p:spPr bwMode="auto">
          <a:xfrm>
            <a:off x="8134945" y="4751195"/>
            <a:ext cx="544709" cy="1428150"/>
          </a:xfrm>
          <a:custGeom>
            <a:avLst/>
            <a:gdLst/>
            <a:ahLst/>
            <a:cxnLst/>
            <a:rect l="0" t="0" r="0" b="0"/>
            <a:pathLst>
              <a:path w="544709" h="1428150">
                <a:moveTo>
                  <a:pt x="178594" y="52977"/>
                </a:moveTo>
                <a:lnTo>
                  <a:pt x="178594" y="52977"/>
                </a:lnTo>
                <a:lnTo>
                  <a:pt x="178594" y="48236"/>
                </a:lnTo>
                <a:lnTo>
                  <a:pt x="177602" y="46840"/>
                </a:lnTo>
                <a:lnTo>
                  <a:pt x="175948" y="45909"/>
                </a:lnTo>
                <a:lnTo>
                  <a:pt x="173853" y="45288"/>
                </a:lnTo>
                <a:lnTo>
                  <a:pt x="172457" y="43882"/>
                </a:lnTo>
                <a:lnTo>
                  <a:pt x="169774" y="35517"/>
                </a:lnTo>
                <a:lnTo>
                  <a:pt x="169696" y="30496"/>
                </a:lnTo>
                <a:lnTo>
                  <a:pt x="170678" y="29060"/>
                </a:lnTo>
                <a:lnTo>
                  <a:pt x="172324" y="28102"/>
                </a:lnTo>
                <a:lnTo>
                  <a:pt x="174414" y="27464"/>
                </a:lnTo>
                <a:lnTo>
                  <a:pt x="187757" y="19288"/>
                </a:lnTo>
                <a:lnTo>
                  <a:pt x="227569" y="11200"/>
                </a:lnTo>
                <a:lnTo>
                  <a:pt x="268461" y="3966"/>
                </a:lnTo>
                <a:lnTo>
                  <a:pt x="312614" y="0"/>
                </a:lnTo>
                <a:lnTo>
                  <a:pt x="339350" y="2223"/>
                </a:lnTo>
                <a:lnTo>
                  <a:pt x="383980" y="15645"/>
                </a:lnTo>
                <a:lnTo>
                  <a:pt x="417051" y="35975"/>
                </a:lnTo>
                <a:lnTo>
                  <a:pt x="455182" y="73557"/>
                </a:lnTo>
                <a:lnTo>
                  <a:pt x="479181" y="111833"/>
                </a:lnTo>
                <a:lnTo>
                  <a:pt x="492332" y="145932"/>
                </a:lnTo>
                <a:lnTo>
                  <a:pt x="502512" y="185911"/>
                </a:lnTo>
                <a:lnTo>
                  <a:pt x="511813" y="229177"/>
                </a:lnTo>
                <a:lnTo>
                  <a:pt x="517853" y="261264"/>
                </a:lnTo>
                <a:lnTo>
                  <a:pt x="522853" y="295369"/>
                </a:lnTo>
                <a:lnTo>
                  <a:pt x="525074" y="330371"/>
                </a:lnTo>
                <a:lnTo>
                  <a:pt x="528707" y="365771"/>
                </a:lnTo>
                <a:lnTo>
                  <a:pt x="532638" y="402340"/>
                </a:lnTo>
                <a:lnTo>
                  <a:pt x="534384" y="441744"/>
                </a:lnTo>
                <a:lnTo>
                  <a:pt x="537806" y="482408"/>
                </a:lnTo>
                <a:lnTo>
                  <a:pt x="541642" y="523632"/>
                </a:lnTo>
                <a:lnTo>
                  <a:pt x="543347" y="565105"/>
                </a:lnTo>
                <a:lnTo>
                  <a:pt x="544105" y="606688"/>
                </a:lnTo>
                <a:lnTo>
                  <a:pt x="544442" y="648321"/>
                </a:lnTo>
                <a:lnTo>
                  <a:pt x="544592" y="689975"/>
                </a:lnTo>
                <a:lnTo>
                  <a:pt x="544658" y="734285"/>
                </a:lnTo>
                <a:lnTo>
                  <a:pt x="544676" y="757214"/>
                </a:lnTo>
                <a:lnTo>
                  <a:pt x="544696" y="801211"/>
                </a:lnTo>
                <a:lnTo>
                  <a:pt x="544704" y="844908"/>
                </a:lnTo>
                <a:lnTo>
                  <a:pt x="544706" y="867673"/>
                </a:lnTo>
                <a:lnTo>
                  <a:pt x="544708" y="890787"/>
                </a:lnTo>
                <a:lnTo>
                  <a:pt x="542063" y="934990"/>
                </a:lnTo>
                <a:lnTo>
                  <a:pt x="537581" y="977788"/>
                </a:lnTo>
                <a:lnTo>
                  <a:pt x="532283" y="1019959"/>
                </a:lnTo>
                <a:lnTo>
                  <a:pt x="529265" y="1061854"/>
                </a:lnTo>
                <a:lnTo>
                  <a:pt x="526932" y="1101640"/>
                </a:lnTo>
                <a:lnTo>
                  <a:pt x="522588" y="1135859"/>
                </a:lnTo>
                <a:lnTo>
                  <a:pt x="519995" y="1170250"/>
                </a:lnTo>
                <a:lnTo>
                  <a:pt x="517851" y="1204386"/>
                </a:lnTo>
                <a:lnTo>
                  <a:pt x="513591" y="1236094"/>
                </a:lnTo>
                <a:lnTo>
                  <a:pt x="510354" y="1277096"/>
                </a:lnTo>
                <a:lnTo>
                  <a:pt x="508269" y="1319377"/>
                </a:lnTo>
                <a:lnTo>
                  <a:pt x="501339" y="1360688"/>
                </a:lnTo>
                <a:lnTo>
                  <a:pt x="499323" y="1378957"/>
                </a:lnTo>
                <a:lnTo>
                  <a:pt x="493045" y="1392120"/>
                </a:lnTo>
                <a:lnTo>
                  <a:pt x="492407" y="1395200"/>
                </a:lnTo>
                <a:lnTo>
                  <a:pt x="490990" y="1397253"/>
                </a:lnTo>
                <a:lnTo>
                  <a:pt x="489053" y="1398622"/>
                </a:lnTo>
                <a:lnTo>
                  <a:pt x="484256" y="1400143"/>
                </a:lnTo>
                <a:lnTo>
                  <a:pt x="441214" y="1401312"/>
                </a:lnTo>
                <a:lnTo>
                  <a:pt x="398496" y="1394285"/>
                </a:lnTo>
                <a:lnTo>
                  <a:pt x="365128" y="1395625"/>
                </a:lnTo>
                <a:lnTo>
                  <a:pt x="330105" y="1399661"/>
                </a:lnTo>
                <a:lnTo>
                  <a:pt x="291948" y="1403502"/>
                </a:lnTo>
                <a:lnTo>
                  <a:pt x="251867" y="1408279"/>
                </a:lnTo>
                <a:lnTo>
                  <a:pt x="212211" y="1412339"/>
                </a:lnTo>
                <a:lnTo>
                  <a:pt x="169041" y="1419827"/>
                </a:lnTo>
                <a:lnTo>
                  <a:pt x="124831" y="1425683"/>
                </a:lnTo>
                <a:lnTo>
                  <a:pt x="82958" y="1427418"/>
                </a:lnTo>
                <a:lnTo>
                  <a:pt x="42771" y="1427932"/>
                </a:lnTo>
                <a:lnTo>
                  <a:pt x="0" y="1428149"/>
                </a:lnTo>
              </a:path>
            </a:pathLst>
          </a:cu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 name="SMARTInkShape-2149"/>
          <p:cNvSpPr/>
          <p:nvPr>
            <p:custDataLst>
              <p:tags r:id="rId14"/>
            </p:custDataLst>
          </p:nvPr>
        </p:nvSpPr>
        <p:spPr bwMode="auto">
          <a:xfrm>
            <a:off x="232976" y="4724172"/>
            <a:ext cx="284947" cy="1489437"/>
          </a:xfrm>
          <a:custGeom>
            <a:avLst/>
            <a:gdLst/>
            <a:ahLst/>
            <a:cxnLst/>
            <a:rect l="0" t="0" r="0" b="0"/>
            <a:pathLst>
              <a:path w="284947" h="1489437">
                <a:moveTo>
                  <a:pt x="240298" y="17492"/>
                </a:moveTo>
                <a:lnTo>
                  <a:pt x="240298" y="17492"/>
                </a:lnTo>
                <a:lnTo>
                  <a:pt x="240298" y="12752"/>
                </a:lnTo>
                <a:lnTo>
                  <a:pt x="239305" y="11355"/>
                </a:lnTo>
                <a:lnTo>
                  <a:pt x="237652" y="10424"/>
                </a:lnTo>
                <a:lnTo>
                  <a:pt x="231736" y="8671"/>
                </a:lnTo>
                <a:lnTo>
                  <a:pt x="188448" y="8562"/>
                </a:lnTo>
                <a:lnTo>
                  <a:pt x="178940" y="2426"/>
                </a:lnTo>
                <a:lnTo>
                  <a:pt x="158085" y="0"/>
                </a:lnTo>
                <a:lnTo>
                  <a:pt x="151504" y="2442"/>
                </a:lnTo>
                <a:lnTo>
                  <a:pt x="129055" y="16870"/>
                </a:lnTo>
                <a:lnTo>
                  <a:pt x="100485" y="56733"/>
                </a:lnTo>
                <a:lnTo>
                  <a:pt x="78992" y="92271"/>
                </a:lnTo>
                <a:lnTo>
                  <a:pt x="61535" y="128284"/>
                </a:lnTo>
                <a:lnTo>
                  <a:pt x="43794" y="170374"/>
                </a:lnTo>
                <a:lnTo>
                  <a:pt x="28616" y="214265"/>
                </a:lnTo>
                <a:lnTo>
                  <a:pt x="17835" y="258688"/>
                </a:lnTo>
                <a:lnTo>
                  <a:pt x="8357" y="303270"/>
                </a:lnTo>
                <a:lnTo>
                  <a:pt x="1910" y="347899"/>
                </a:lnTo>
                <a:lnTo>
                  <a:pt x="0" y="392541"/>
                </a:lnTo>
                <a:lnTo>
                  <a:pt x="2080" y="434542"/>
                </a:lnTo>
                <a:lnTo>
                  <a:pt x="6334" y="472122"/>
                </a:lnTo>
                <a:lnTo>
                  <a:pt x="10241" y="508393"/>
                </a:lnTo>
                <a:lnTo>
                  <a:pt x="20328" y="544275"/>
                </a:lnTo>
                <a:lnTo>
                  <a:pt x="33239" y="582688"/>
                </a:lnTo>
                <a:lnTo>
                  <a:pt x="43348" y="625489"/>
                </a:lnTo>
                <a:lnTo>
                  <a:pt x="52627" y="669589"/>
                </a:lnTo>
                <a:lnTo>
                  <a:pt x="58662" y="701212"/>
                </a:lnTo>
                <a:lnTo>
                  <a:pt x="64651" y="738417"/>
                </a:lnTo>
                <a:lnTo>
                  <a:pt x="67975" y="778103"/>
                </a:lnTo>
                <a:lnTo>
                  <a:pt x="69452" y="817901"/>
                </a:lnTo>
                <a:lnTo>
                  <a:pt x="70108" y="855432"/>
                </a:lnTo>
                <a:lnTo>
                  <a:pt x="73046" y="894602"/>
                </a:lnTo>
                <a:lnTo>
                  <a:pt x="76667" y="936155"/>
                </a:lnTo>
                <a:lnTo>
                  <a:pt x="77632" y="958348"/>
                </a:lnTo>
                <a:lnTo>
                  <a:pt x="78276" y="981081"/>
                </a:lnTo>
                <a:lnTo>
                  <a:pt x="78991" y="1024860"/>
                </a:lnTo>
                <a:lnTo>
                  <a:pt x="79309" y="1067469"/>
                </a:lnTo>
                <a:lnTo>
                  <a:pt x="79450" y="1109557"/>
                </a:lnTo>
                <a:lnTo>
                  <a:pt x="79513" y="1151415"/>
                </a:lnTo>
                <a:lnTo>
                  <a:pt x="79541" y="1193168"/>
                </a:lnTo>
                <a:lnTo>
                  <a:pt x="79553" y="1234877"/>
                </a:lnTo>
                <a:lnTo>
                  <a:pt x="79559" y="1271274"/>
                </a:lnTo>
                <a:lnTo>
                  <a:pt x="80553" y="1302994"/>
                </a:lnTo>
                <a:lnTo>
                  <a:pt x="86692" y="1343165"/>
                </a:lnTo>
                <a:lnTo>
                  <a:pt x="94794" y="1379210"/>
                </a:lnTo>
                <a:lnTo>
                  <a:pt x="106421" y="1418559"/>
                </a:lnTo>
                <a:lnTo>
                  <a:pt x="118272" y="1450255"/>
                </a:lnTo>
                <a:lnTo>
                  <a:pt x="131933" y="1469479"/>
                </a:lnTo>
                <a:lnTo>
                  <a:pt x="148548" y="1483003"/>
                </a:lnTo>
                <a:lnTo>
                  <a:pt x="162809" y="1487385"/>
                </a:lnTo>
                <a:lnTo>
                  <a:pt x="205950" y="1489436"/>
                </a:lnTo>
                <a:lnTo>
                  <a:pt x="250086" y="1478439"/>
                </a:lnTo>
                <a:lnTo>
                  <a:pt x="284946" y="1464101"/>
                </a:lnTo>
              </a:path>
            </a:pathLst>
          </a:cu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 name="SMARTInkShape-2150"/>
          <p:cNvSpPr/>
          <p:nvPr>
            <p:custDataLst>
              <p:tags r:id="rId15"/>
            </p:custDataLst>
          </p:nvPr>
        </p:nvSpPr>
        <p:spPr bwMode="auto">
          <a:xfrm>
            <a:off x="4705945" y="5911453"/>
            <a:ext cx="223244" cy="26790"/>
          </a:xfrm>
          <a:custGeom>
            <a:avLst/>
            <a:gdLst/>
            <a:ahLst/>
            <a:cxnLst/>
            <a:rect l="0" t="0" r="0" b="0"/>
            <a:pathLst>
              <a:path w="223244" h="26790">
                <a:moveTo>
                  <a:pt x="0" y="26789"/>
                </a:moveTo>
                <a:lnTo>
                  <a:pt x="0" y="26789"/>
                </a:lnTo>
                <a:lnTo>
                  <a:pt x="39902" y="26789"/>
                </a:lnTo>
                <a:lnTo>
                  <a:pt x="74520" y="25797"/>
                </a:lnTo>
                <a:lnTo>
                  <a:pt x="111135" y="18687"/>
                </a:lnTo>
                <a:lnTo>
                  <a:pt x="141016" y="15377"/>
                </a:lnTo>
                <a:lnTo>
                  <a:pt x="162830" y="10840"/>
                </a:lnTo>
                <a:lnTo>
                  <a:pt x="204782" y="6452"/>
                </a:lnTo>
                <a:lnTo>
                  <a:pt x="223243" y="0"/>
                </a:lnTo>
              </a:path>
            </a:pathLst>
          </a:cu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SMARTInkShape-2151"/>
          <p:cNvSpPr/>
          <p:nvPr>
            <p:custDataLst>
              <p:tags r:id="rId16"/>
            </p:custDataLst>
          </p:nvPr>
        </p:nvSpPr>
        <p:spPr bwMode="auto">
          <a:xfrm>
            <a:off x="3205758" y="5848945"/>
            <a:ext cx="160735" cy="35720"/>
          </a:xfrm>
          <a:custGeom>
            <a:avLst/>
            <a:gdLst/>
            <a:ahLst/>
            <a:cxnLst/>
            <a:rect l="0" t="0" r="0" b="0"/>
            <a:pathLst>
              <a:path w="160735" h="35720">
                <a:moveTo>
                  <a:pt x="0" y="35719"/>
                </a:moveTo>
                <a:lnTo>
                  <a:pt x="0" y="35719"/>
                </a:lnTo>
                <a:lnTo>
                  <a:pt x="23915" y="12796"/>
                </a:lnTo>
                <a:lnTo>
                  <a:pt x="29811" y="10648"/>
                </a:lnTo>
                <a:lnTo>
                  <a:pt x="32773" y="11067"/>
                </a:lnTo>
                <a:lnTo>
                  <a:pt x="51815" y="17536"/>
                </a:lnTo>
                <a:lnTo>
                  <a:pt x="65852" y="17831"/>
                </a:lnTo>
                <a:lnTo>
                  <a:pt x="71601" y="20493"/>
                </a:lnTo>
                <a:lnTo>
                  <a:pt x="74523" y="22591"/>
                </a:lnTo>
                <a:lnTo>
                  <a:pt x="77463" y="22998"/>
                </a:lnTo>
                <a:lnTo>
                  <a:pt x="119413" y="17040"/>
                </a:lnTo>
                <a:lnTo>
                  <a:pt x="160734" y="0"/>
                </a:lnTo>
              </a:path>
            </a:pathLst>
          </a:cu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2152"/>
          <p:cNvSpPr/>
          <p:nvPr>
            <p:custDataLst>
              <p:tags r:id="rId17"/>
            </p:custDataLst>
          </p:nvPr>
        </p:nvSpPr>
        <p:spPr bwMode="auto">
          <a:xfrm>
            <a:off x="1687743" y="5911453"/>
            <a:ext cx="169633" cy="35720"/>
          </a:xfrm>
          <a:custGeom>
            <a:avLst/>
            <a:gdLst/>
            <a:ahLst/>
            <a:cxnLst/>
            <a:rect l="0" t="0" r="0" b="0"/>
            <a:pathLst>
              <a:path w="169633" h="35720">
                <a:moveTo>
                  <a:pt x="8898" y="35719"/>
                </a:moveTo>
                <a:lnTo>
                  <a:pt x="8898" y="35719"/>
                </a:lnTo>
                <a:lnTo>
                  <a:pt x="1209" y="28030"/>
                </a:lnTo>
                <a:lnTo>
                  <a:pt x="0" y="18259"/>
                </a:lnTo>
                <a:lnTo>
                  <a:pt x="4718" y="17978"/>
                </a:lnTo>
                <a:lnTo>
                  <a:pt x="9686" y="15266"/>
                </a:lnTo>
                <a:lnTo>
                  <a:pt x="15201" y="11746"/>
                </a:lnTo>
                <a:lnTo>
                  <a:pt x="26826" y="9486"/>
                </a:lnTo>
                <a:lnTo>
                  <a:pt x="66796" y="8952"/>
                </a:lnTo>
                <a:lnTo>
                  <a:pt x="110296" y="7939"/>
                </a:lnTo>
                <a:lnTo>
                  <a:pt x="152190" y="1241"/>
                </a:lnTo>
                <a:lnTo>
                  <a:pt x="169632" y="0"/>
                </a:lnTo>
              </a:path>
            </a:pathLst>
          </a:custGeom>
          <a:noFill/>
          <a:ln w="1905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778659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model sequences?</a:t>
            </a:r>
          </a:p>
        </p:txBody>
      </p:sp>
      <p:sp>
        <p:nvSpPr>
          <p:cNvPr id="3" name="Content Placeholder 2"/>
          <p:cNvSpPr>
            <a:spLocks noGrp="1"/>
          </p:cNvSpPr>
          <p:nvPr>
            <p:ph idx="1"/>
          </p:nvPr>
        </p:nvSpPr>
        <p:spPr/>
        <p:txBody>
          <a:bodyPr/>
          <a:lstStyle/>
          <a:p>
            <a:r>
              <a:rPr lang="en-US" dirty="0"/>
              <a:t>With inputs</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a:t>
            </a:fld>
            <a:endParaRPr lang="en-US"/>
          </a:p>
        </p:txBody>
      </p:sp>
      <p:pic>
        <p:nvPicPr>
          <p:cNvPr id="6" name="Picture 5"/>
          <p:cNvPicPr>
            <a:picLocks noChangeAspect="1"/>
          </p:cNvPicPr>
          <p:nvPr/>
        </p:nvPicPr>
        <p:blipFill>
          <a:blip r:embed="rId2"/>
          <a:stretch>
            <a:fillRect/>
          </a:stretch>
        </p:blipFill>
        <p:spPr>
          <a:xfrm>
            <a:off x="0" y="3402249"/>
            <a:ext cx="9144000" cy="2541351"/>
          </a:xfrm>
          <a:prstGeom prst="rect">
            <a:avLst/>
          </a:prstGeom>
        </p:spPr>
      </p:pic>
      <p:pic>
        <p:nvPicPr>
          <p:cNvPr id="9" name="Picture 8"/>
          <p:cNvPicPr>
            <a:picLocks noChangeAspect="1"/>
          </p:cNvPicPr>
          <p:nvPr/>
        </p:nvPicPr>
        <p:blipFill>
          <a:blip r:embed="rId3"/>
          <a:stretch>
            <a:fillRect/>
          </a:stretch>
        </p:blipFill>
        <p:spPr>
          <a:xfrm>
            <a:off x="2984500" y="2057400"/>
            <a:ext cx="3162300" cy="673100"/>
          </a:xfrm>
          <a:prstGeom prst="rect">
            <a:avLst/>
          </a:prstGeom>
        </p:spPr>
      </p:pic>
      <p:sp>
        <p:nvSpPr>
          <p:cNvPr id="10" name="TextBox 9"/>
          <p:cNvSpPr txBox="1"/>
          <p:nvPr/>
        </p:nvSpPr>
        <p:spPr>
          <a:xfrm>
            <a:off x="3032280" y="6578469"/>
            <a:ext cx="3161367" cy="276999"/>
          </a:xfrm>
          <a:prstGeom prst="rect">
            <a:avLst/>
          </a:prstGeom>
          <a:noFill/>
        </p:spPr>
        <p:txBody>
          <a:bodyPr wrap="none" rtlCol="0">
            <a:spAutoFit/>
          </a:bodyPr>
          <a:lstStyle/>
          <a:p>
            <a:r>
              <a:rPr lang="en-US" dirty="0">
                <a:solidFill>
                  <a:schemeClr val="bg1">
                    <a:lumMod val="65000"/>
                  </a:schemeClr>
                </a:solidFill>
              </a:rPr>
              <a:t>Image Credit: </a:t>
            </a:r>
            <a:r>
              <a:rPr lang="en-US" dirty="0" err="1">
                <a:solidFill>
                  <a:schemeClr val="bg1">
                    <a:lumMod val="65000"/>
                  </a:schemeClr>
                </a:solidFill>
              </a:rPr>
              <a:t>Bengio</a:t>
            </a:r>
            <a:r>
              <a:rPr lang="en-US" dirty="0">
                <a:solidFill>
                  <a:schemeClr val="bg1">
                    <a:lumMod val="65000"/>
                  </a:schemeClr>
                </a:solidFill>
              </a:rPr>
              <a:t>, </a:t>
            </a:r>
            <a:r>
              <a:rPr lang="en-US" dirty="0" err="1">
                <a:solidFill>
                  <a:schemeClr val="bg1">
                    <a:lumMod val="65000"/>
                  </a:schemeClr>
                </a:solidFill>
              </a:rPr>
              <a:t>Goodfellow</a:t>
            </a:r>
            <a:r>
              <a:rPr lang="en-US" dirty="0">
                <a:solidFill>
                  <a:schemeClr val="bg1">
                    <a:lumMod val="65000"/>
                  </a:schemeClr>
                </a:solidFill>
              </a:rPr>
              <a:t>, </a:t>
            </a:r>
            <a:r>
              <a:rPr lang="en-US" dirty="0" err="1">
                <a:solidFill>
                  <a:schemeClr val="bg1">
                    <a:lumMod val="65000"/>
                  </a:schemeClr>
                </a:solidFill>
              </a:rPr>
              <a:t>Courville</a:t>
            </a:r>
            <a:endParaRPr lang="en-US" dirty="0">
              <a:solidFill>
                <a:schemeClr val="bg1">
                  <a:lumMod val="65000"/>
                </a:schemeClr>
              </a:solidFill>
            </a:endParaRPr>
          </a:p>
        </p:txBody>
      </p:sp>
    </p:spTree>
    <p:extLst>
      <p:ext uri="{BB962C8B-B14F-4D97-AF65-F5344CB8AC3E}">
        <p14:creationId xmlns:p14="http://schemas.microsoft.com/office/powerpoint/2010/main" val="2688658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Key Ideas</a:t>
            </a:r>
          </a:p>
        </p:txBody>
      </p:sp>
      <p:sp>
        <p:nvSpPr>
          <p:cNvPr id="3" name="Content Placeholder 2"/>
          <p:cNvSpPr>
            <a:spLocks noGrp="1"/>
          </p:cNvSpPr>
          <p:nvPr>
            <p:ph idx="1"/>
          </p:nvPr>
        </p:nvSpPr>
        <p:spPr/>
        <p:txBody>
          <a:bodyPr/>
          <a:lstStyle/>
          <a:p>
            <a:r>
              <a:rPr lang="en-US" dirty="0"/>
              <a:t>Parameter Sharing</a:t>
            </a:r>
          </a:p>
          <a:p>
            <a:pPr lvl="1"/>
            <a:r>
              <a:rPr lang="en-US" dirty="0"/>
              <a:t>in computation graphs = adding gradients</a:t>
            </a:r>
          </a:p>
          <a:p>
            <a:pPr lvl="1"/>
            <a:endParaRPr lang="en-US" dirty="0"/>
          </a:p>
          <a:p>
            <a:r>
              <a:rPr lang="en-US" dirty="0"/>
              <a:t>“Unrolling”</a:t>
            </a:r>
          </a:p>
          <a:p>
            <a:pPr lvl="1"/>
            <a:r>
              <a:rPr lang="en-US" dirty="0"/>
              <a:t>in computation graphs with parameter sharing</a:t>
            </a:r>
          </a:p>
          <a:p>
            <a:pPr lvl="1"/>
            <a:endParaRPr lang="en-US" dirty="0"/>
          </a:p>
          <a:p>
            <a:r>
              <a:rPr lang="en-US" dirty="0"/>
              <a:t>Parameter sharing + Unrolling</a:t>
            </a:r>
          </a:p>
          <a:p>
            <a:pPr lvl="1"/>
            <a:r>
              <a:rPr lang="en-US" dirty="0"/>
              <a:t>Allows modeling arbitrary sequence lengths!</a:t>
            </a:r>
          </a:p>
          <a:p>
            <a:pPr lvl="1"/>
            <a:r>
              <a:rPr lang="en-US" dirty="0"/>
              <a:t>Keeps numbers of parameters in check</a:t>
            </a:r>
          </a:p>
          <a:p>
            <a:pPr lvl="1"/>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a:t>
            </a:fld>
            <a:endParaRPr lang="en-US"/>
          </a:p>
        </p:txBody>
      </p:sp>
    </p:spTree>
    <p:extLst>
      <p:ext uri="{BB962C8B-B14F-4D97-AF65-F5344CB8AC3E}">
        <p14:creationId xmlns:p14="http://schemas.microsoft.com/office/powerpoint/2010/main" val="718632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4" name="Shape 404"/>
          <p:cNvSpPr txBox="1"/>
          <p:nvPr/>
        </p:nvSpPr>
        <p:spPr>
          <a:xfrm>
            <a:off x="928650" y="828950"/>
            <a:ext cx="7286700" cy="435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3600" kern="0" dirty="0">
                <a:solidFill>
                  <a:srgbClr val="000000"/>
                </a:solidFill>
                <a:latin typeface="Arial"/>
                <a:ea typeface="Arial"/>
                <a:cs typeface="Arial"/>
                <a:sym typeface="Arial"/>
              </a:rPr>
              <a:t>Recurrence in Recurrent Neural Network</a:t>
            </a:r>
          </a:p>
        </p:txBody>
      </p:sp>
      <p:grpSp>
        <p:nvGrpSpPr>
          <p:cNvPr id="405" name="Shape 405"/>
          <p:cNvGrpSpPr/>
          <p:nvPr/>
        </p:nvGrpSpPr>
        <p:grpSpPr>
          <a:xfrm>
            <a:off x="3799791" y="3142605"/>
            <a:ext cx="1558516" cy="1938907"/>
            <a:chOff x="3548350" y="3243450"/>
            <a:chExt cx="1477686" cy="1838350"/>
          </a:xfrm>
        </p:grpSpPr>
        <p:sp>
          <p:nvSpPr>
            <p:cNvPr id="406" name="Shape 406"/>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407" name="Shape 407"/>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FFFFFF"/>
                  </a:solidFill>
                  <a:latin typeface="Arial"/>
                  <a:ea typeface="Arial"/>
                  <a:cs typeface="Arial"/>
                  <a:sym typeface="Arial"/>
                </a:rPr>
                <a:t>RNN</a:t>
              </a:r>
            </a:p>
          </p:txBody>
        </p:sp>
        <p:cxnSp>
          <p:nvCxnSpPr>
            <p:cNvPr id="408" name="Shape 408"/>
            <p:cNvCxnSpPr>
              <a:stCxn id="406" idx="0"/>
              <a:endCxn id="407"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sp>
          <p:nvSpPr>
            <p:cNvPr id="409" name="Shape 409"/>
            <p:cNvSpPr/>
            <p:nvPr/>
          </p:nvSpPr>
          <p:spPr>
            <a:xfrm>
              <a:off x="4508273" y="3401125"/>
              <a:ext cx="517763" cy="278767"/>
            </a:xfrm>
            <a:custGeom>
              <a:avLst/>
              <a:gdLst/>
              <a:ahLst/>
              <a:cxnLst/>
              <a:rect l="0" t="0" r="0" b="0"/>
              <a:pathLst>
                <a:path w="14987" h="14019" extrusionOk="0">
                  <a:moveTo>
                    <a:pt x="637" y="0"/>
                  </a:moveTo>
                  <a:cubicBezTo>
                    <a:pt x="3026" y="1327"/>
                    <a:pt x="15080" y="5629"/>
                    <a:pt x="14974" y="7966"/>
                  </a:cubicBezTo>
                  <a:cubicBezTo>
                    <a:pt x="14867" y="10302"/>
                    <a:pt x="2495" y="13010"/>
                    <a:pt x="0" y="14019"/>
                  </a:cubicBezTo>
                </a:path>
              </a:pathLst>
            </a:custGeom>
            <a:noFill/>
            <a:ln w="19050" cap="flat" cmpd="sng">
              <a:solidFill>
                <a:srgbClr val="000000"/>
              </a:solidFill>
              <a:prstDash val="solid"/>
              <a:round/>
              <a:headEnd type="none" w="lg" len="lg"/>
              <a:tailEnd type="triangle" w="lg" len="lg"/>
            </a:ln>
          </p:spPr>
        </p:sp>
      </p:gr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
        <p:nvSpPr>
          <p:cNvPr id="2" name="TextBox 1">
            <a:extLst>
              <a:ext uri="{FF2B5EF4-FFF2-40B4-BE49-F238E27FC236}">
                <a16:creationId xmlns:a16="http://schemas.microsoft.com/office/drawing/2014/main" id="{9F5F2252-CE71-810C-2454-F43CE08DD11A}"/>
              </a:ext>
            </a:extLst>
          </p:cNvPr>
          <p:cNvSpPr txBox="1"/>
          <p:nvPr/>
        </p:nvSpPr>
        <p:spPr>
          <a:xfrm>
            <a:off x="5715000" y="2188498"/>
            <a:ext cx="3345788" cy="3216265"/>
          </a:xfrm>
          <a:prstGeom prst="rect">
            <a:avLst/>
          </a:prstGeom>
          <a:noFill/>
        </p:spPr>
        <p:txBody>
          <a:bodyPr wrap="none" rtlCol="0">
            <a:spAutoFit/>
          </a:bodyPr>
          <a:lstStyle/>
          <a:p>
            <a:pPr algn="l"/>
            <a:r>
              <a:rPr lang="en-GB" sz="1400" dirty="0"/>
              <a:t>Key idea: RNNs have an internal state</a:t>
            </a:r>
          </a:p>
          <a:p>
            <a:pPr algn="l"/>
            <a:r>
              <a:rPr lang="en-GB" sz="1400" dirty="0"/>
              <a:t>that is updated as the sequence is </a:t>
            </a:r>
          </a:p>
          <a:p>
            <a:pPr algn="l"/>
            <a:r>
              <a:rPr lang="en-GB" sz="1400" dirty="0"/>
              <a:t>processed. Self looping..</a:t>
            </a:r>
          </a:p>
          <a:p>
            <a:pPr algn="l"/>
            <a:endParaRPr lang="en-GB" sz="1400" dirty="0"/>
          </a:p>
          <a:p>
            <a:pPr algn="l"/>
            <a:r>
              <a:rPr lang="en-GB" sz="1400" dirty="0"/>
              <a:t>Internal sate is some kind of memory, </a:t>
            </a:r>
          </a:p>
          <a:p>
            <a:pPr algn="l"/>
            <a:r>
              <a:rPr lang="en-GB" sz="1400" dirty="0"/>
              <a:t>which will keep track of what has </a:t>
            </a:r>
          </a:p>
          <a:p>
            <a:pPr algn="l"/>
            <a:r>
              <a:rPr lang="en-GB" sz="1400" dirty="0"/>
              <a:t>happened before in the data in the past.</a:t>
            </a:r>
          </a:p>
          <a:p>
            <a:pPr algn="l"/>
            <a:r>
              <a:rPr lang="en-GB" sz="1400" dirty="0"/>
              <a:t>Retaining the information of the past. </a:t>
            </a:r>
          </a:p>
          <a:p>
            <a:pPr algn="l"/>
            <a:endParaRPr lang="en-GB" sz="1400" dirty="0"/>
          </a:p>
          <a:p>
            <a:pPr algn="l"/>
            <a:endParaRPr lang="en-GB" sz="1400" dirty="0"/>
          </a:p>
        </p:txBody>
      </p:sp>
    </p:spTree>
    <p:extLst>
      <p:ext uri="{BB962C8B-B14F-4D97-AF65-F5344CB8AC3E}">
        <p14:creationId xmlns:p14="http://schemas.microsoft.com/office/powerpoint/2010/main" val="1478718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5" name="Shape 415"/>
          <p:cNvSpPr txBox="1"/>
          <p:nvPr/>
        </p:nvSpPr>
        <p:spPr>
          <a:xfrm>
            <a:off x="928650" y="828950"/>
            <a:ext cx="7286700" cy="435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3600" kern="0">
                <a:solidFill>
                  <a:srgbClr val="000000"/>
                </a:solidFill>
                <a:latin typeface="Arial"/>
                <a:ea typeface="Arial"/>
                <a:cs typeface="Arial"/>
                <a:sym typeface="Arial"/>
              </a:rPr>
              <a:t>Recurrent Neural Network</a:t>
            </a:r>
          </a:p>
        </p:txBody>
      </p:sp>
      <p:grpSp>
        <p:nvGrpSpPr>
          <p:cNvPr id="416" name="Shape 416"/>
          <p:cNvGrpSpPr/>
          <p:nvPr/>
        </p:nvGrpSpPr>
        <p:grpSpPr>
          <a:xfrm>
            <a:off x="3799791" y="1878283"/>
            <a:ext cx="1558516" cy="3203229"/>
            <a:chOff x="3548350" y="2044700"/>
            <a:chExt cx="1477686" cy="3037100"/>
          </a:xfrm>
        </p:grpSpPr>
        <p:sp>
          <p:nvSpPr>
            <p:cNvPr id="417" name="Shape 417"/>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418" name="Shape 418"/>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FFFFFF"/>
                  </a:solidFill>
                  <a:latin typeface="Arial"/>
                  <a:ea typeface="Arial"/>
                  <a:cs typeface="Arial"/>
                  <a:sym typeface="Arial"/>
                </a:rPr>
                <a:t>RNN</a:t>
              </a:r>
            </a:p>
          </p:txBody>
        </p:sp>
        <p:sp>
          <p:nvSpPr>
            <p:cNvPr id="419" name="Shape 419"/>
            <p:cNvSpPr/>
            <p:nvPr/>
          </p:nvSpPr>
          <p:spPr>
            <a:xfrm>
              <a:off x="3839200" y="2044700"/>
              <a:ext cx="398100"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p>
          </p:txBody>
        </p:sp>
        <p:cxnSp>
          <p:nvCxnSpPr>
            <p:cNvPr id="420" name="Shape 420"/>
            <p:cNvCxnSpPr>
              <a:stCxn id="418" idx="0"/>
              <a:endCxn id="419" idx="2"/>
            </p:cNvCxnSpPr>
            <p:nvPr/>
          </p:nvCxnSpPr>
          <p:spPr>
            <a:xfrm rot="10800000">
              <a:off x="4038250" y="2912850"/>
              <a:ext cx="0" cy="330600"/>
            </a:xfrm>
            <a:prstGeom prst="straightConnector1">
              <a:avLst/>
            </a:prstGeom>
            <a:noFill/>
            <a:ln w="19050" cap="flat" cmpd="sng">
              <a:solidFill>
                <a:srgbClr val="000000"/>
              </a:solidFill>
              <a:prstDash val="solid"/>
              <a:round/>
              <a:headEnd type="none" w="lg" len="lg"/>
              <a:tailEnd type="triangle" w="lg" len="lg"/>
            </a:ln>
          </p:spPr>
        </p:cxnSp>
        <p:cxnSp>
          <p:nvCxnSpPr>
            <p:cNvPr id="421" name="Shape 421"/>
            <p:cNvCxnSpPr>
              <a:stCxn id="417" idx="0"/>
              <a:endCxn id="418"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sp>
          <p:nvSpPr>
            <p:cNvPr id="422" name="Shape 422"/>
            <p:cNvSpPr/>
            <p:nvPr/>
          </p:nvSpPr>
          <p:spPr>
            <a:xfrm>
              <a:off x="4508273" y="3401125"/>
              <a:ext cx="517763" cy="278767"/>
            </a:xfrm>
            <a:custGeom>
              <a:avLst/>
              <a:gdLst/>
              <a:ahLst/>
              <a:cxnLst/>
              <a:rect l="0" t="0" r="0" b="0"/>
              <a:pathLst>
                <a:path w="14987" h="14019" extrusionOk="0">
                  <a:moveTo>
                    <a:pt x="637" y="0"/>
                  </a:moveTo>
                  <a:cubicBezTo>
                    <a:pt x="3026" y="1327"/>
                    <a:pt x="15080" y="5629"/>
                    <a:pt x="14974" y="7966"/>
                  </a:cubicBezTo>
                  <a:cubicBezTo>
                    <a:pt x="14867" y="10302"/>
                    <a:pt x="2495" y="13010"/>
                    <a:pt x="0" y="14019"/>
                  </a:cubicBezTo>
                </a:path>
              </a:pathLst>
            </a:custGeom>
            <a:noFill/>
            <a:ln w="19050" cap="flat" cmpd="sng">
              <a:solidFill>
                <a:srgbClr val="000000"/>
              </a:solidFill>
              <a:prstDash val="solid"/>
              <a:round/>
              <a:headEnd type="none" w="lg" len="lg"/>
              <a:tailEnd type="triangle" w="lg" len="lg"/>
            </a:ln>
          </p:spPr>
        </p:sp>
      </p:grpSp>
      <p:sp>
        <p:nvSpPr>
          <p:cNvPr id="423" name="Shape 423"/>
          <p:cNvSpPr/>
          <p:nvPr/>
        </p:nvSpPr>
        <p:spPr>
          <a:xfrm>
            <a:off x="3612700" y="1708137"/>
            <a:ext cx="1360800" cy="1278600"/>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4" name="Shape 424"/>
          <p:cNvSpPr txBox="1"/>
          <p:nvPr/>
        </p:nvSpPr>
        <p:spPr>
          <a:xfrm>
            <a:off x="5040700" y="1808512"/>
            <a:ext cx="2848500" cy="471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dirty="0">
                <a:solidFill>
                  <a:srgbClr val="FF0000"/>
                </a:solidFill>
                <a:latin typeface="Arial"/>
                <a:ea typeface="Arial"/>
                <a:cs typeface="Arial"/>
                <a:sym typeface="Arial"/>
              </a:rPr>
              <a:t>usually want to predict a vector at some time steps</a:t>
            </a:r>
          </a:p>
        </p:txBody>
      </p:sp>
      <p:sp>
        <p:nvSpPr>
          <p:cNvPr id="1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
        <p:nvSpPr>
          <p:cNvPr id="2" name="TextBox 1">
            <a:extLst>
              <a:ext uri="{FF2B5EF4-FFF2-40B4-BE49-F238E27FC236}">
                <a16:creationId xmlns:a16="http://schemas.microsoft.com/office/drawing/2014/main" id="{FBFA9163-71B6-C1A5-0FEE-BD64B4CE8660}"/>
              </a:ext>
            </a:extLst>
          </p:cNvPr>
          <p:cNvSpPr txBox="1"/>
          <p:nvPr/>
        </p:nvSpPr>
        <p:spPr>
          <a:xfrm>
            <a:off x="5257800" y="4922208"/>
            <a:ext cx="3357009" cy="830997"/>
          </a:xfrm>
          <a:prstGeom prst="rect">
            <a:avLst/>
          </a:prstGeom>
          <a:noFill/>
        </p:spPr>
        <p:txBody>
          <a:bodyPr wrap="none" rtlCol="0">
            <a:spAutoFit/>
          </a:bodyPr>
          <a:lstStyle/>
          <a:p>
            <a:pPr algn="l"/>
            <a:r>
              <a:rPr lang="en-GB" dirty="0"/>
              <a:t>RNN Block: Can have 1 or many hidden layers</a:t>
            </a:r>
          </a:p>
          <a:p>
            <a:pPr algn="l"/>
            <a:r>
              <a:rPr lang="en-GB" dirty="0"/>
              <a:t>Could have skip connections </a:t>
            </a:r>
          </a:p>
          <a:p>
            <a:pPr algn="l"/>
            <a:r>
              <a:rPr lang="en-GB" dirty="0"/>
              <a:t>Or any other architecture  </a:t>
            </a:r>
          </a:p>
        </p:txBody>
      </p:sp>
    </p:spTree>
    <p:extLst>
      <p:ext uri="{BB962C8B-B14F-4D97-AF65-F5344CB8AC3E}">
        <p14:creationId xmlns:p14="http://schemas.microsoft.com/office/powerpoint/2010/main" val="570305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15B3D1-365D-227B-A53F-79A623737810}"/>
              </a:ext>
            </a:extLst>
          </p:cNvPr>
          <p:cNvSpPr>
            <a:spLocks noGrp="1"/>
          </p:cNvSpPr>
          <p:nvPr>
            <p:ph type="sldNum" idx="12"/>
          </p:nvPr>
        </p:nvSpPr>
        <p:spPr/>
        <p:txBody>
          <a:bodyPr/>
          <a:lstStyle/>
          <a:p>
            <a:fld id="{00000000-1234-1234-1234-123412341234}" type="slidenum">
              <a:rPr lang="en" sz="2000" smtClean="0">
                <a:solidFill>
                  <a:srgbClr val="FFFFFF"/>
                </a:solidFill>
              </a:rPr>
              <a:pPr/>
              <a:t>17</a:t>
            </a:fld>
            <a:endParaRPr lang="en" sz="2000">
              <a:solidFill>
                <a:srgbClr val="FFFFFF"/>
              </a:solidFill>
            </a:endParaRPr>
          </a:p>
        </p:txBody>
      </p:sp>
      <p:grpSp>
        <p:nvGrpSpPr>
          <p:cNvPr id="3" name="Shape 431">
            <a:extLst>
              <a:ext uri="{FF2B5EF4-FFF2-40B4-BE49-F238E27FC236}">
                <a16:creationId xmlns:a16="http://schemas.microsoft.com/office/drawing/2014/main" id="{50EA555C-58A6-EEBA-2F69-1BC85B5ACFAD}"/>
              </a:ext>
            </a:extLst>
          </p:cNvPr>
          <p:cNvGrpSpPr/>
          <p:nvPr/>
        </p:nvGrpSpPr>
        <p:grpSpPr>
          <a:xfrm>
            <a:off x="804794" y="1809244"/>
            <a:ext cx="1033395" cy="3203229"/>
            <a:chOff x="3548350" y="2044700"/>
            <a:chExt cx="979800" cy="3037100"/>
          </a:xfrm>
        </p:grpSpPr>
        <p:sp>
          <p:nvSpPr>
            <p:cNvPr id="4" name="Shape 432">
              <a:extLst>
                <a:ext uri="{FF2B5EF4-FFF2-40B4-BE49-F238E27FC236}">
                  <a16:creationId xmlns:a16="http://schemas.microsoft.com/office/drawing/2014/main" id="{A28341BB-4D78-05A7-99DC-0AD3519FA2AA}"/>
                </a:ext>
              </a:extLst>
            </p:cNvPr>
            <p:cNvSpPr/>
            <p:nvPr/>
          </p:nvSpPr>
          <p:spPr>
            <a:xfrm>
              <a:off x="3839199" y="4213600"/>
              <a:ext cx="423774"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x1</a:t>
              </a:r>
            </a:p>
          </p:txBody>
        </p:sp>
        <p:sp>
          <p:nvSpPr>
            <p:cNvPr id="5" name="Shape 433">
              <a:extLst>
                <a:ext uri="{FF2B5EF4-FFF2-40B4-BE49-F238E27FC236}">
                  <a16:creationId xmlns:a16="http://schemas.microsoft.com/office/drawing/2014/main" id="{F454B3BE-1A19-F4AD-4A65-ADB5EB26CC26}"/>
                </a:ext>
              </a:extLst>
            </p:cNvPr>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FFFFFF"/>
                  </a:solidFill>
                  <a:latin typeface="Arial"/>
                  <a:ea typeface="Arial"/>
                  <a:cs typeface="Arial"/>
                  <a:sym typeface="Arial"/>
                </a:rPr>
                <a:t>RNN</a:t>
              </a:r>
            </a:p>
          </p:txBody>
        </p:sp>
        <p:sp>
          <p:nvSpPr>
            <p:cNvPr id="6" name="Shape 434">
              <a:extLst>
                <a:ext uri="{FF2B5EF4-FFF2-40B4-BE49-F238E27FC236}">
                  <a16:creationId xmlns:a16="http://schemas.microsoft.com/office/drawing/2014/main" id="{57013EB1-C980-D3D4-033D-2C33B1A58CC4}"/>
                </a:ext>
              </a:extLst>
            </p:cNvPr>
            <p:cNvSpPr/>
            <p:nvPr/>
          </p:nvSpPr>
          <p:spPr>
            <a:xfrm>
              <a:off x="3839200" y="2044700"/>
              <a:ext cx="423025"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y1</a:t>
              </a:r>
            </a:p>
          </p:txBody>
        </p:sp>
        <p:cxnSp>
          <p:nvCxnSpPr>
            <p:cNvPr id="7" name="Shape 435">
              <a:extLst>
                <a:ext uri="{FF2B5EF4-FFF2-40B4-BE49-F238E27FC236}">
                  <a16:creationId xmlns:a16="http://schemas.microsoft.com/office/drawing/2014/main" id="{BD90233B-2EE1-8480-D5B6-556D06B62C2C}"/>
                </a:ext>
              </a:extLst>
            </p:cNvPr>
            <p:cNvCxnSpPr>
              <a:cxnSpLocks/>
              <a:stCxn id="5" idx="0"/>
              <a:endCxn id="6" idx="2"/>
            </p:cNvCxnSpPr>
            <p:nvPr/>
          </p:nvCxnSpPr>
          <p:spPr>
            <a:xfrm flipV="1">
              <a:off x="4038250" y="2912900"/>
              <a:ext cx="12461" cy="330550"/>
            </a:xfrm>
            <a:prstGeom prst="straightConnector1">
              <a:avLst/>
            </a:prstGeom>
            <a:noFill/>
            <a:ln w="19050" cap="flat" cmpd="sng">
              <a:solidFill>
                <a:srgbClr val="000000"/>
              </a:solidFill>
              <a:prstDash val="solid"/>
              <a:round/>
              <a:headEnd type="none" w="lg" len="lg"/>
              <a:tailEnd type="triangle" w="lg" len="lg"/>
            </a:ln>
          </p:spPr>
        </p:cxnSp>
        <p:cxnSp>
          <p:nvCxnSpPr>
            <p:cNvPr id="8" name="Shape 436">
              <a:extLst>
                <a:ext uri="{FF2B5EF4-FFF2-40B4-BE49-F238E27FC236}">
                  <a16:creationId xmlns:a16="http://schemas.microsoft.com/office/drawing/2014/main" id="{378EFDD8-6B46-13C7-7C25-48121FB7F07D}"/>
                </a:ext>
              </a:extLst>
            </p:cNvPr>
            <p:cNvCxnSpPr>
              <a:cxnSpLocks/>
              <a:stCxn id="4" idx="0"/>
              <a:endCxn id="5" idx="2"/>
            </p:cNvCxnSpPr>
            <p:nvPr/>
          </p:nvCxnSpPr>
          <p:spPr>
            <a:xfrm flipH="1" flipV="1">
              <a:off x="4038250" y="3866549"/>
              <a:ext cx="12835" cy="347051"/>
            </a:xfrm>
            <a:prstGeom prst="straightConnector1">
              <a:avLst/>
            </a:prstGeom>
            <a:noFill/>
            <a:ln w="19050" cap="flat" cmpd="sng">
              <a:solidFill>
                <a:srgbClr val="000000"/>
              </a:solidFill>
              <a:prstDash val="solid"/>
              <a:round/>
              <a:headEnd type="none" w="lg" len="lg"/>
              <a:tailEnd type="triangle" w="lg" len="lg"/>
            </a:ln>
          </p:spPr>
        </p:cxnSp>
      </p:grpSp>
      <p:grpSp>
        <p:nvGrpSpPr>
          <p:cNvPr id="10" name="Shape 431">
            <a:extLst>
              <a:ext uri="{FF2B5EF4-FFF2-40B4-BE49-F238E27FC236}">
                <a16:creationId xmlns:a16="http://schemas.microsoft.com/office/drawing/2014/main" id="{5514C644-0EC6-C9F0-77CF-6C7DA6FC78D4}"/>
              </a:ext>
            </a:extLst>
          </p:cNvPr>
          <p:cNvGrpSpPr/>
          <p:nvPr/>
        </p:nvGrpSpPr>
        <p:grpSpPr>
          <a:xfrm>
            <a:off x="2327814" y="1827385"/>
            <a:ext cx="1033395" cy="3203229"/>
            <a:chOff x="3548350" y="2044700"/>
            <a:chExt cx="979800" cy="3037100"/>
          </a:xfrm>
        </p:grpSpPr>
        <p:sp>
          <p:nvSpPr>
            <p:cNvPr id="11" name="Shape 432">
              <a:extLst>
                <a:ext uri="{FF2B5EF4-FFF2-40B4-BE49-F238E27FC236}">
                  <a16:creationId xmlns:a16="http://schemas.microsoft.com/office/drawing/2014/main" id="{420E021F-BB5E-3322-BFC2-F09A150DD95E}"/>
                </a:ext>
              </a:extLst>
            </p:cNvPr>
            <p:cNvSpPr/>
            <p:nvPr/>
          </p:nvSpPr>
          <p:spPr>
            <a:xfrm>
              <a:off x="3839200" y="4213600"/>
              <a:ext cx="402215"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x2</a:t>
              </a:r>
            </a:p>
          </p:txBody>
        </p:sp>
        <p:sp>
          <p:nvSpPr>
            <p:cNvPr id="12" name="Shape 433">
              <a:extLst>
                <a:ext uri="{FF2B5EF4-FFF2-40B4-BE49-F238E27FC236}">
                  <a16:creationId xmlns:a16="http://schemas.microsoft.com/office/drawing/2014/main" id="{89D683E0-3332-CE74-7F8A-13609F3FBCE5}"/>
                </a:ext>
              </a:extLst>
            </p:cNvPr>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FFFFFF"/>
                  </a:solidFill>
                  <a:latin typeface="Arial"/>
                  <a:ea typeface="Arial"/>
                  <a:cs typeface="Arial"/>
                  <a:sym typeface="Arial"/>
                </a:rPr>
                <a:t>RNN</a:t>
              </a:r>
            </a:p>
          </p:txBody>
        </p:sp>
        <p:sp>
          <p:nvSpPr>
            <p:cNvPr id="13" name="Shape 434">
              <a:extLst>
                <a:ext uri="{FF2B5EF4-FFF2-40B4-BE49-F238E27FC236}">
                  <a16:creationId xmlns:a16="http://schemas.microsoft.com/office/drawing/2014/main" id="{25BA1241-96F0-0719-356E-0B87720EA696}"/>
                </a:ext>
              </a:extLst>
            </p:cNvPr>
            <p:cNvSpPr/>
            <p:nvPr/>
          </p:nvSpPr>
          <p:spPr>
            <a:xfrm>
              <a:off x="3839199" y="2044700"/>
              <a:ext cx="423022"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y2</a:t>
              </a:r>
            </a:p>
          </p:txBody>
        </p:sp>
        <p:cxnSp>
          <p:nvCxnSpPr>
            <p:cNvPr id="14" name="Shape 435">
              <a:extLst>
                <a:ext uri="{FF2B5EF4-FFF2-40B4-BE49-F238E27FC236}">
                  <a16:creationId xmlns:a16="http://schemas.microsoft.com/office/drawing/2014/main" id="{833BD60C-2CFA-C9D5-D888-802A0A2F1CEB}"/>
                </a:ext>
              </a:extLst>
            </p:cNvPr>
            <p:cNvCxnSpPr>
              <a:cxnSpLocks/>
              <a:stCxn id="12" idx="0"/>
              <a:endCxn id="13" idx="2"/>
            </p:cNvCxnSpPr>
            <p:nvPr/>
          </p:nvCxnSpPr>
          <p:spPr>
            <a:xfrm flipV="1">
              <a:off x="4038250" y="2912900"/>
              <a:ext cx="12459" cy="330550"/>
            </a:xfrm>
            <a:prstGeom prst="straightConnector1">
              <a:avLst/>
            </a:prstGeom>
            <a:noFill/>
            <a:ln w="19050" cap="flat" cmpd="sng">
              <a:solidFill>
                <a:srgbClr val="000000"/>
              </a:solidFill>
              <a:prstDash val="solid"/>
              <a:round/>
              <a:headEnd type="none" w="lg" len="lg"/>
              <a:tailEnd type="triangle" w="lg" len="lg"/>
            </a:ln>
          </p:spPr>
        </p:cxnSp>
        <p:cxnSp>
          <p:nvCxnSpPr>
            <p:cNvPr id="15" name="Shape 436">
              <a:extLst>
                <a:ext uri="{FF2B5EF4-FFF2-40B4-BE49-F238E27FC236}">
                  <a16:creationId xmlns:a16="http://schemas.microsoft.com/office/drawing/2014/main" id="{6AD5B37A-FFBE-8AB4-E23F-C253FE859DBC}"/>
                </a:ext>
              </a:extLst>
            </p:cNvPr>
            <p:cNvCxnSpPr>
              <a:cxnSpLocks/>
              <a:stCxn id="11" idx="0"/>
              <a:endCxn id="12" idx="2"/>
            </p:cNvCxnSpPr>
            <p:nvPr/>
          </p:nvCxnSpPr>
          <p:spPr>
            <a:xfrm flipH="1" flipV="1">
              <a:off x="4038250" y="3866549"/>
              <a:ext cx="2057" cy="347051"/>
            </a:xfrm>
            <a:prstGeom prst="straightConnector1">
              <a:avLst/>
            </a:prstGeom>
            <a:noFill/>
            <a:ln w="19050" cap="flat" cmpd="sng">
              <a:solidFill>
                <a:srgbClr val="000000"/>
              </a:solidFill>
              <a:prstDash val="solid"/>
              <a:round/>
              <a:headEnd type="none" w="lg" len="lg"/>
              <a:tailEnd type="triangle" w="lg" len="lg"/>
            </a:ln>
          </p:spPr>
        </p:cxnSp>
      </p:grpSp>
      <p:grpSp>
        <p:nvGrpSpPr>
          <p:cNvPr id="17" name="Shape 431">
            <a:extLst>
              <a:ext uri="{FF2B5EF4-FFF2-40B4-BE49-F238E27FC236}">
                <a16:creationId xmlns:a16="http://schemas.microsoft.com/office/drawing/2014/main" id="{97AE96B1-034E-B623-3240-DA0242446C31}"/>
              </a:ext>
            </a:extLst>
          </p:cNvPr>
          <p:cNvGrpSpPr/>
          <p:nvPr/>
        </p:nvGrpSpPr>
        <p:grpSpPr>
          <a:xfrm>
            <a:off x="3920581" y="1811394"/>
            <a:ext cx="1033395" cy="3203229"/>
            <a:chOff x="3548350" y="2044700"/>
            <a:chExt cx="979800" cy="3037100"/>
          </a:xfrm>
        </p:grpSpPr>
        <p:sp>
          <p:nvSpPr>
            <p:cNvPr id="18" name="Shape 432">
              <a:extLst>
                <a:ext uri="{FF2B5EF4-FFF2-40B4-BE49-F238E27FC236}">
                  <a16:creationId xmlns:a16="http://schemas.microsoft.com/office/drawing/2014/main" id="{FB27E22D-9DE9-B17A-DDDD-16FACDB55C87}"/>
                </a:ext>
              </a:extLst>
            </p:cNvPr>
            <p:cNvSpPr/>
            <p:nvPr/>
          </p:nvSpPr>
          <p:spPr>
            <a:xfrm>
              <a:off x="3839200" y="4213600"/>
              <a:ext cx="407344"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x3</a:t>
              </a:r>
            </a:p>
          </p:txBody>
        </p:sp>
        <p:sp>
          <p:nvSpPr>
            <p:cNvPr id="19" name="Shape 433">
              <a:extLst>
                <a:ext uri="{FF2B5EF4-FFF2-40B4-BE49-F238E27FC236}">
                  <a16:creationId xmlns:a16="http://schemas.microsoft.com/office/drawing/2014/main" id="{3F1CB704-7B3A-2E25-23F8-DABDC1B5C6DB}"/>
                </a:ext>
              </a:extLst>
            </p:cNvPr>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FFFFFF"/>
                  </a:solidFill>
                  <a:latin typeface="Arial"/>
                  <a:ea typeface="Arial"/>
                  <a:cs typeface="Arial"/>
                  <a:sym typeface="Arial"/>
                </a:rPr>
                <a:t>RNN</a:t>
              </a:r>
            </a:p>
          </p:txBody>
        </p:sp>
        <p:sp>
          <p:nvSpPr>
            <p:cNvPr id="20" name="Shape 434">
              <a:extLst>
                <a:ext uri="{FF2B5EF4-FFF2-40B4-BE49-F238E27FC236}">
                  <a16:creationId xmlns:a16="http://schemas.microsoft.com/office/drawing/2014/main" id="{2CD62849-8395-7E32-E461-329EFA2DF5DE}"/>
                </a:ext>
              </a:extLst>
            </p:cNvPr>
            <p:cNvSpPr/>
            <p:nvPr/>
          </p:nvSpPr>
          <p:spPr>
            <a:xfrm>
              <a:off x="3839200" y="2044700"/>
              <a:ext cx="423021"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y3</a:t>
              </a:r>
            </a:p>
          </p:txBody>
        </p:sp>
        <p:cxnSp>
          <p:nvCxnSpPr>
            <p:cNvPr id="21" name="Shape 435">
              <a:extLst>
                <a:ext uri="{FF2B5EF4-FFF2-40B4-BE49-F238E27FC236}">
                  <a16:creationId xmlns:a16="http://schemas.microsoft.com/office/drawing/2014/main" id="{7CED21C5-A68D-1E0C-9B99-6B56C7BAF091}"/>
                </a:ext>
              </a:extLst>
            </p:cNvPr>
            <p:cNvCxnSpPr>
              <a:cxnSpLocks/>
              <a:stCxn id="19" idx="0"/>
              <a:endCxn id="20" idx="2"/>
            </p:cNvCxnSpPr>
            <p:nvPr/>
          </p:nvCxnSpPr>
          <p:spPr>
            <a:xfrm flipV="1">
              <a:off x="4038250" y="2912900"/>
              <a:ext cx="12459" cy="330550"/>
            </a:xfrm>
            <a:prstGeom prst="straightConnector1">
              <a:avLst/>
            </a:prstGeom>
            <a:noFill/>
            <a:ln w="19050" cap="flat" cmpd="sng">
              <a:solidFill>
                <a:srgbClr val="000000"/>
              </a:solidFill>
              <a:prstDash val="solid"/>
              <a:round/>
              <a:headEnd type="none" w="lg" len="lg"/>
              <a:tailEnd type="triangle" w="lg" len="lg"/>
            </a:ln>
          </p:spPr>
        </p:cxnSp>
        <p:cxnSp>
          <p:nvCxnSpPr>
            <p:cNvPr id="22" name="Shape 436">
              <a:extLst>
                <a:ext uri="{FF2B5EF4-FFF2-40B4-BE49-F238E27FC236}">
                  <a16:creationId xmlns:a16="http://schemas.microsoft.com/office/drawing/2014/main" id="{C0A0029B-FD79-329D-C31F-796A7793348F}"/>
                </a:ext>
              </a:extLst>
            </p:cNvPr>
            <p:cNvCxnSpPr>
              <a:cxnSpLocks/>
              <a:stCxn id="18" idx="0"/>
              <a:endCxn id="19" idx="2"/>
            </p:cNvCxnSpPr>
            <p:nvPr/>
          </p:nvCxnSpPr>
          <p:spPr>
            <a:xfrm flipH="1" flipV="1">
              <a:off x="4038250" y="3866549"/>
              <a:ext cx="4621" cy="347051"/>
            </a:xfrm>
            <a:prstGeom prst="straightConnector1">
              <a:avLst/>
            </a:prstGeom>
            <a:noFill/>
            <a:ln w="19050" cap="flat" cmpd="sng">
              <a:solidFill>
                <a:srgbClr val="000000"/>
              </a:solidFill>
              <a:prstDash val="solid"/>
              <a:round/>
              <a:headEnd type="none" w="lg" len="lg"/>
              <a:tailEnd type="triangle" w="lg" len="lg"/>
            </a:ln>
          </p:spPr>
        </p:cxnSp>
      </p:grpSp>
      <p:grpSp>
        <p:nvGrpSpPr>
          <p:cNvPr id="31" name="Shape 431">
            <a:extLst>
              <a:ext uri="{FF2B5EF4-FFF2-40B4-BE49-F238E27FC236}">
                <a16:creationId xmlns:a16="http://schemas.microsoft.com/office/drawing/2014/main" id="{0FFFEADA-0333-5D0A-0B13-8CF754EBF79F}"/>
              </a:ext>
            </a:extLst>
          </p:cNvPr>
          <p:cNvGrpSpPr/>
          <p:nvPr/>
        </p:nvGrpSpPr>
        <p:grpSpPr>
          <a:xfrm>
            <a:off x="7106111" y="1827385"/>
            <a:ext cx="1033395" cy="3203229"/>
            <a:chOff x="3548350" y="2044700"/>
            <a:chExt cx="979800" cy="3037100"/>
          </a:xfrm>
        </p:grpSpPr>
        <p:sp>
          <p:nvSpPr>
            <p:cNvPr id="32" name="Shape 432">
              <a:extLst>
                <a:ext uri="{FF2B5EF4-FFF2-40B4-BE49-F238E27FC236}">
                  <a16:creationId xmlns:a16="http://schemas.microsoft.com/office/drawing/2014/main" id="{D6DED3AE-FF6E-8B73-7BB3-8503AFFEC357}"/>
                </a:ext>
              </a:extLst>
            </p:cNvPr>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xt</a:t>
              </a:r>
            </a:p>
          </p:txBody>
        </p:sp>
        <p:sp>
          <p:nvSpPr>
            <p:cNvPr id="33" name="Shape 433">
              <a:extLst>
                <a:ext uri="{FF2B5EF4-FFF2-40B4-BE49-F238E27FC236}">
                  <a16:creationId xmlns:a16="http://schemas.microsoft.com/office/drawing/2014/main" id="{6AF2F602-2C04-ABB8-B32C-0B2D390487A0}"/>
                </a:ext>
              </a:extLst>
            </p:cNvPr>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FFFFFF"/>
                  </a:solidFill>
                  <a:latin typeface="Arial"/>
                  <a:ea typeface="Arial"/>
                  <a:cs typeface="Arial"/>
                  <a:sym typeface="Arial"/>
                </a:rPr>
                <a:t>RNN</a:t>
              </a:r>
            </a:p>
          </p:txBody>
        </p:sp>
        <p:sp>
          <p:nvSpPr>
            <p:cNvPr id="34" name="Shape 434">
              <a:extLst>
                <a:ext uri="{FF2B5EF4-FFF2-40B4-BE49-F238E27FC236}">
                  <a16:creationId xmlns:a16="http://schemas.microsoft.com/office/drawing/2014/main" id="{16720B8A-F678-662B-53AD-3B1A9BE51584}"/>
                </a:ext>
              </a:extLst>
            </p:cNvPr>
            <p:cNvSpPr/>
            <p:nvPr/>
          </p:nvSpPr>
          <p:spPr>
            <a:xfrm>
              <a:off x="3839199" y="2044700"/>
              <a:ext cx="423020"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y5</a:t>
              </a:r>
            </a:p>
          </p:txBody>
        </p:sp>
        <p:cxnSp>
          <p:nvCxnSpPr>
            <p:cNvPr id="35" name="Shape 435">
              <a:extLst>
                <a:ext uri="{FF2B5EF4-FFF2-40B4-BE49-F238E27FC236}">
                  <a16:creationId xmlns:a16="http://schemas.microsoft.com/office/drawing/2014/main" id="{D7B090AD-29D8-CF07-7C40-DF25F466C3DF}"/>
                </a:ext>
              </a:extLst>
            </p:cNvPr>
            <p:cNvCxnSpPr>
              <a:cxnSpLocks/>
              <a:stCxn id="33" idx="0"/>
              <a:endCxn id="34" idx="2"/>
            </p:cNvCxnSpPr>
            <p:nvPr/>
          </p:nvCxnSpPr>
          <p:spPr>
            <a:xfrm flipV="1">
              <a:off x="4038250" y="2912900"/>
              <a:ext cx="12459" cy="330550"/>
            </a:xfrm>
            <a:prstGeom prst="straightConnector1">
              <a:avLst/>
            </a:prstGeom>
            <a:noFill/>
            <a:ln w="19050" cap="flat" cmpd="sng">
              <a:solidFill>
                <a:srgbClr val="000000"/>
              </a:solidFill>
              <a:prstDash val="solid"/>
              <a:round/>
              <a:headEnd type="none" w="lg" len="lg"/>
              <a:tailEnd type="triangle" w="lg" len="lg"/>
            </a:ln>
          </p:spPr>
        </p:cxnSp>
        <p:cxnSp>
          <p:nvCxnSpPr>
            <p:cNvPr id="36" name="Shape 436">
              <a:extLst>
                <a:ext uri="{FF2B5EF4-FFF2-40B4-BE49-F238E27FC236}">
                  <a16:creationId xmlns:a16="http://schemas.microsoft.com/office/drawing/2014/main" id="{19C32B9C-4597-FC12-6603-4C7CD66E7473}"/>
                </a:ext>
              </a:extLst>
            </p:cNvPr>
            <p:cNvCxnSpPr>
              <a:stCxn id="32" idx="0"/>
              <a:endCxn id="33"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grpSp>
      <p:grpSp>
        <p:nvGrpSpPr>
          <p:cNvPr id="37" name="Shape 431">
            <a:extLst>
              <a:ext uri="{FF2B5EF4-FFF2-40B4-BE49-F238E27FC236}">
                <a16:creationId xmlns:a16="http://schemas.microsoft.com/office/drawing/2014/main" id="{83334BA6-DC95-824E-063E-9F948AEBB6FA}"/>
              </a:ext>
            </a:extLst>
          </p:cNvPr>
          <p:cNvGrpSpPr/>
          <p:nvPr/>
        </p:nvGrpSpPr>
        <p:grpSpPr>
          <a:xfrm>
            <a:off x="5513346" y="1818682"/>
            <a:ext cx="1033395" cy="3203229"/>
            <a:chOff x="3548350" y="2044700"/>
            <a:chExt cx="979800" cy="3037100"/>
          </a:xfrm>
        </p:grpSpPr>
        <p:sp>
          <p:nvSpPr>
            <p:cNvPr id="38" name="Shape 432">
              <a:extLst>
                <a:ext uri="{FF2B5EF4-FFF2-40B4-BE49-F238E27FC236}">
                  <a16:creationId xmlns:a16="http://schemas.microsoft.com/office/drawing/2014/main" id="{78E81565-3D05-FA7A-EC2C-2E34D74F6594}"/>
                </a:ext>
              </a:extLst>
            </p:cNvPr>
            <p:cNvSpPr/>
            <p:nvPr/>
          </p:nvSpPr>
          <p:spPr>
            <a:xfrm>
              <a:off x="3839199" y="4213600"/>
              <a:ext cx="407343"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x4</a:t>
              </a:r>
            </a:p>
          </p:txBody>
        </p:sp>
        <p:sp>
          <p:nvSpPr>
            <p:cNvPr id="39" name="Shape 433">
              <a:extLst>
                <a:ext uri="{FF2B5EF4-FFF2-40B4-BE49-F238E27FC236}">
                  <a16:creationId xmlns:a16="http://schemas.microsoft.com/office/drawing/2014/main" id="{BC88FC99-4382-13E9-3164-BB454B79CBB0}"/>
                </a:ext>
              </a:extLst>
            </p:cNvPr>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FFFFFF"/>
                  </a:solidFill>
                  <a:latin typeface="Arial"/>
                  <a:ea typeface="Arial"/>
                  <a:cs typeface="Arial"/>
                  <a:sym typeface="Arial"/>
                </a:rPr>
                <a:t>RNN</a:t>
              </a:r>
            </a:p>
          </p:txBody>
        </p:sp>
        <p:sp>
          <p:nvSpPr>
            <p:cNvPr id="40" name="Shape 434">
              <a:extLst>
                <a:ext uri="{FF2B5EF4-FFF2-40B4-BE49-F238E27FC236}">
                  <a16:creationId xmlns:a16="http://schemas.microsoft.com/office/drawing/2014/main" id="{9340ADD1-BDD8-F289-530A-CC5E71AF4179}"/>
                </a:ext>
              </a:extLst>
            </p:cNvPr>
            <p:cNvSpPr/>
            <p:nvPr/>
          </p:nvSpPr>
          <p:spPr>
            <a:xfrm>
              <a:off x="3839200" y="2044700"/>
              <a:ext cx="423021"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y4</a:t>
              </a:r>
            </a:p>
          </p:txBody>
        </p:sp>
        <p:cxnSp>
          <p:nvCxnSpPr>
            <p:cNvPr id="41" name="Shape 435">
              <a:extLst>
                <a:ext uri="{FF2B5EF4-FFF2-40B4-BE49-F238E27FC236}">
                  <a16:creationId xmlns:a16="http://schemas.microsoft.com/office/drawing/2014/main" id="{B8F488EC-4A22-A5C8-4DE8-5F609B957567}"/>
                </a:ext>
              </a:extLst>
            </p:cNvPr>
            <p:cNvCxnSpPr>
              <a:cxnSpLocks/>
              <a:stCxn id="39" idx="0"/>
              <a:endCxn id="40" idx="2"/>
            </p:cNvCxnSpPr>
            <p:nvPr/>
          </p:nvCxnSpPr>
          <p:spPr>
            <a:xfrm flipV="1">
              <a:off x="4038250" y="2912900"/>
              <a:ext cx="12459" cy="330550"/>
            </a:xfrm>
            <a:prstGeom prst="straightConnector1">
              <a:avLst/>
            </a:prstGeom>
            <a:noFill/>
            <a:ln w="19050" cap="flat" cmpd="sng">
              <a:solidFill>
                <a:srgbClr val="000000"/>
              </a:solidFill>
              <a:prstDash val="solid"/>
              <a:round/>
              <a:headEnd type="none" w="lg" len="lg"/>
              <a:tailEnd type="triangle" w="lg" len="lg"/>
            </a:ln>
          </p:spPr>
        </p:cxnSp>
        <p:cxnSp>
          <p:nvCxnSpPr>
            <p:cNvPr id="42" name="Shape 436">
              <a:extLst>
                <a:ext uri="{FF2B5EF4-FFF2-40B4-BE49-F238E27FC236}">
                  <a16:creationId xmlns:a16="http://schemas.microsoft.com/office/drawing/2014/main" id="{D0D085E0-4DD0-51A8-8A98-453D84F515AA}"/>
                </a:ext>
              </a:extLst>
            </p:cNvPr>
            <p:cNvCxnSpPr>
              <a:cxnSpLocks/>
              <a:stCxn id="38" idx="0"/>
              <a:endCxn id="39" idx="2"/>
            </p:cNvCxnSpPr>
            <p:nvPr/>
          </p:nvCxnSpPr>
          <p:spPr>
            <a:xfrm flipH="1" flipV="1">
              <a:off x="4038250" y="3866549"/>
              <a:ext cx="4620" cy="347051"/>
            </a:xfrm>
            <a:prstGeom prst="straightConnector1">
              <a:avLst/>
            </a:prstGeom>
            <a:noFill/>
            <a:ln w="19050" cap="flat" cmpd="sng">
              <a:solidFill>
                <a:srgbClr val="000000"/>
              </a:solidFill>
              <a:prstDash val="solid"/>
              <a:round/>
              <a:headEnd type="none" w="lg" len="lg"/>
              <a:tailEnd type="triangle" w="lg" len="lg"/>
            </a:ln>
          </p:spPr>
        </p:cxnSp>
      </p:grpSp>
      <p:cxnSp>
        <p:nvCxnSpPr>
          <p:cNvPr id="51" name="Straight Arrow Connector 50">
            <a:extLst>
              <a:ext uri="{FF2B5EF4-FFF2-40B4-BE49-F238E27FC236}">
                <a16:creationId xmlns:a16="http://schemas.microsoft.com/office/drawing/2014/main" id="{23FA1A09-666C-6181-3536-C13D0B1C43A9}"/>
              </a:ext>
            </a:extLst>
          </p:cNvPr>
          <p:cNvCxnSpPr/>
          <p:nvPr/>
        </p:nvCxnSpPr>
        <p:spPr bwMode="auto">
          <a:xfrm>
            <a:off x="1905000" y="3352800"/>
            <a:ext cx="381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00A43954-44D4-1F12-59C5-34418E990514}"/>
              </a:ext>
            </a:extLst>
          </p:cNvPr>
          <p:cNvCxnSpPr/>
          <p:nvPr/>
        </p:nvCxnSpPr>
        <p:spPr bwMode="auto">
          <a:xfrm>
            <a:off x="3429000" y="3352800"/>
            <a:ext cx="381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53" name="Straight Arrow Connector 52">
            <a:extLst>
              <a:ext uri="{FF2B5EF4-FFF2-40B4-BE49-F238E27FC236}">
                <a16:creationId xmlns:a16="http://schemas.microsoft.com/office/drawing/2014/main" id="{F704082A-48A5-3407-2FB9-044D2792DE3B}"/>
              </a:ext>
            </a:extLst>
          </p:cNvPr>
          <p:cNvCxnSpPr/>
          <p:nvPr/>
        </p:nvCxnSpPr>
        <p:spPr bwMode="auto">
          <a:xfrm>
            <a:off x="5029200" y="3352800"/>
            <a:ext cx="381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2D74699F-B7C8-4A5A-13E5-371CA71C6072}"/>
              </a:ext>
            </a:extLst>
          </p:cNvPr>
          <p:cNvCxnSpPr/>
          <p:nvPr/>
        </p:nvCxnSpPr>
        <p:spPr bwMode="auto">
          <a:xfrm>
            <a:off x="6629400" y="3366287"/>
            <a:ext cx="381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60" name="TextBox 59">
            <a:extLst>
              <a:ext uri="{FF2B5EF4-FFF2-40B4-BE49-F238E27FC236}">
                <a16:creationId xmlns:a16="http://schemas.microsoft.com/office/drawing/2014/main" id="{7ABFE318-F856-A55B-8C22-6C910B371686}"/>
              </a:ext>
            </a:extLst>
          </p:cNvPr>
          <p:cNvSpPr txBox="1"/>
          <p:nvPr/>
        </p:nvSpPr>
        <p:spPr>
          <a:xfrm>
            <a:off x="3581400" y="609600"/>
            <a:ext cx="2101649" cy="369332"/>
          </a:xfrm>
          <a:prstGeom prst="rect">
            <a:avLst/>
          </a:prstGeom>
          <a:noFill/>
        </p:spPr>
        <p:txBody>
          <a:bodyPr wrap="square" rtlCol="0">
            <a:spAutoFit/>
          </a:bodyPr>
          <a:lstStyle/>
          <a:p>
            <a:r>
              <a:rPr lang="en-GB" sz="1800" b="1" dirty="0"/>
              <a:t>Unfolded RNN</a:t>
            </a:r>
          </a:p>
        </p:txBody>
      </p:sp>
      <p:sp>
        <p:nvSpPr>
          <p:cNvPr id="61" name="TextBox 60">
            <a:extLst>
              <a:ext uri="{FF2B5EF4-FFF2-40B4-BE49-F238E27FC236}">
                <a16:creationId xmlns:a16="http://schemas.microsoft.com/office/drawing/2014/main" id="{8BEAF72B-792C-38B7-23BE-309FB4C9881C}"/>
              </a:ext>
            </a:extLst>
          </p:cNvPr>
          <p:cNvSpPr txBox="1"/>
          <p:nvPr/>
        </p:nvSpPr>
        <p:spPr>
          <a:xfrm>
            <a:off x="394120" y="5618120"/>
            <a:ext cx="8086316" cy="830997"/>
          </a:xfrm>
          <a:prstGeom prst="rect">
            <a:avLst/>
          </a:prstGeom>
          <a:noFill/>
        </p:spPr>
        <p:txBody>
          <a:bodyPr wrap="none" rtlCol="0">
            <a:spAutoFit/>
          </a:bodyPr>
          <a:lstStyle/>
          <a:p>
            <a:pPr algn="l"/>
            <a:r>
              <a:rPr lang="en-GB" dirty="0"/>
              <a:t>Given a problem we need to decided what is “t” going to be, how much we want to unroll to derive inference. </a:t>
            </a:r>
          </a:p>
          <a:p>
            <a:pPr algn="l"/>
            <a:r>
              <a:rPr lang="en-GB" dirty="0"/>
              <a:t>Do we want look at past 20 frames, 100 frames or 200 frames to make a decision about a video. That will determine </a:t>
            </a:r>
          </a:p>
          <a:p>
            <a:pPr algn="l"/>
            <a:r>
              <a:rPr lang="en-GB" dirty="0"/>
              <a:t>Number in the sequence. This is pre-decided before the training…</a:t>
            </a:r>
          </a:p>
        </p:txBody>
      </p:sp>
    </p:spTree>
    <p:extLst>
      <p:ext uri="{BB962C8B-B14F-4D97-AF65-F5344CB8AC3E}">
        <p14:creationId xmlns:p14="http://schemas.microsoft.com/office/powerpoint/2010/main" val="2166174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Shape 430"/>
          <p:cNvSpPr txBox="1"/>
          <p:nvPr/>
        </p:nvSpPr>
        <p:spPr>
          <a:xfrm>
            <a:off x="928650" y="828950"/>
            <a:ext cx="7286700" cy="435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3600" kern="0">
                <a:solidFill>
                  <a:srgbClr val="000000"/>
                </a:solidFill>
                <a:latin typeface="Arial"/>
                <a:ea typeface="Arial"/>
                <a:cs typeface="Arial"/>
                <a:sym typeface="Arial"/>
              </a:rPr>
              <a:t>Recurrent Neural Network</a:t>
            </a:r>
          </a:p>
        </p:txBody>
      </p:sp>
      <p:grpSp>
        <p:nvGrpSpPr>
          <p:cNvPr id="431" name="Shape 431"/>
          <p:cNvGrpSpPr/>
          <p:nvPr/>
        </p:nvGrpSpPr>
        <p:grpSpPr>
          <a:xfrm>
            <a:off x="7396392" y="1827383"/>
            <a:ext cx="1558516" cy="3203229"/>
            <a:chOff x="3548350" y="2044700"/>
            <a:chExt cx="1477686" cy="3037100"/>
          </a:xfrm>
        </p:grpSpPr>
        <p:sp>
          <p:nvSpPr>
            <p:cNvPr id="432" name="Shape 432"/>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433" name="Shape 433"/>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FFFFFF"/>
                  </a:solidFill>
                  <a:latin typeface="Arial"/>
                  <a:ea typeface="Arial"/>
                  <a:cs typeface="Arial"/>
                  <a:sym typeface="Arial"/>
                </a:rPr>
                <a:t>RNN</a:t>
              </a:r>
            </a:p>
          </p:txBody>
        </p:sp>
        <p:sp>
          <p:nvSpPr>
            <p:cNvPr id="434" name="Shape 434"/>
            <p:cNvSpPr/>
            <p:nvPr/>
          </p:nvSpPr>
          <p:spPr>
            <a:xfrm>
              <a:off x="3839200" y="2044700"/>
              <a:ext cx="398100"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p>
          </p:txBody>
        </p:sp>
        <p:cxnSp>
          <p:nvCxnSpPr>
            <p:cNvPr id="435" name="Shape 435"/>
            <p:cNvCxnSpPr>
              <a:stCxn id="433" idx="0"/>
              <a:endCxn id="434" idx="2"/>
            </p:cNvCxnSpPr>
            <p:nvPr/>
          </p:nvCxnSpPr>
          <p:spPr>
            <a:xfrm rot="10800000">
              <a:off x="4038250" y="2912850"/>
              <a:ext cx="0" cy="330600"/>
            </a:xfrm>
            <a:prstGeom prst="straightConnector1">
              <a:avLst/>
            </a:prstGeom>
            <a:noFill/>
            <a:ln w="19050" cap="flat" cmpd="sng">
              <a:solidFill>
                <a:srgbClr val="000000"/>
              </a:solidFill>
              <a:prstDash val="solid"/>
              <a:round/>
              <a:headEnd type="none" w="lg" len="lg"/>
              <a:tailEnd type="triangle" w="lg" len="lg"/>
            </a:ln>
          </p:spPr>
        </p:cxnSp>
        <p:cxnSp>
          <p:nvCxnSpPr>
            <p:cNvPr id="436" name="Shape 436"/>
            <p:cNvCxnSpPr>
              <a:stCxn id="432" idx="0"/>
              <a:endCxn id="433"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sp>
          <p:nvSpPr>
            <p:cNvPr id="437" name="Shape 437"/>
            <p:cNvSpPr/>
            <p:nvPr/>
          </p:nvSpPr>
          <p:spPr>
            <a:xfrm>
              <a:off x="4508273" y="3401125"/>
              <a:ext cx="517763" cy="278767"/>
            </a:xfrm>
            <a:custGeom>
              <a:avLst/>
              <a:gdLst/>
              <a:ahLst/>
              <a:cxnLst/>
              <a:rect l="0" t="0" r="0" b="0"/>
              <a:pathLst>
                <a:path w="14987" h="14019" extrusionOk="0">
                  <a:moveTo>
                    <a:pt x="637" y="0"/>
                  </a:moveTo>
                  <a:cubicBezTo>
                    <a:pt x="3026" y="1327"/>
                    <a:pt x="15080" y="5629"/>
                    <a:pt x="14974" y="7966"/>
                  </a:cubicBezTo>
                  <a:cubicBezTo>
                    <a:pt x="14867" y="10302"/>
                    <a:pt x="2495" y="13010"/>
                    <a:pt x="0" y="14019"/>
                  </a:cubicBezTo>
                </a:path>
              </a:pathLst>
            </a:custGeom>
            <a:noFill/>
            <a:ln w="19050" cap="flat" cmpd="sng">
              <a:solidFill>
                <a:srgbClr val="000000"/>
              </a:solidFill>
              <a:prstDash val="solid"/>
              <a:round/>
              <a:headEnd type="none" w="lg" len="lg"/>
              <a:tailEnd type="triangle" w="lg" len="lg"/>
            </a:ln>
          </p:spPr>
        </p:sp>
      </p:grpSp>
      <p:sp>
        <p:nvSpPr>
          <p:cNvPr id="438" name="Shape 438"/>
          <p:cNvSpPr txBox="1"/>
          <p:nvPr/>
        </p:nvSpPr>
        <p:spPr>
          <a:xfrm>
            <a:off x="261725" y="1790825"/>
            <a:ext cx="5472900" cy="81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We can process a sequence of vectors </a:t>
            </a:r>
            <a:r>
              <a:rPr lang="en" sz="1800" b="1" kern="0">
                <a:solidFill>
                  <a:srgbClr val="000000"/>
                </a:solidFill>
                <a:latin typeface="Arial"/>
                <a:ea typeface="Arial"/>
                <a:cs typeface="Arial"/>
                <a:sym typeface="Arial"/>
              </a:rPr>
              <a:t>x </a:t>
            </a:r>
            <a:r>
              <a:rPr lang="en" sz="1800" kern="0">
                <a:solidFill>
                  <a:srgbClr val="000000"/>
                </a:solidFill>
                <a:latin typeface="Arial"/>
                <a:ea typeface="Arial"/>
                <a:cs typeface="Arial"/>
                <a:sym typeface="Arial"/>
              </a:rPr>
              <a:t>by applying a </a:t>
            </a:r>
            <a:r>
              <a:rPr lang="en" sz="1800" b="1" kern="0">
                <a:solidFill>
                  <a:srgbClr val="000000"/>
                </a:solidFill>
                <a:latin typeface="Arial"/>
                <a:ea typeface="Arial"/>
                <a:cs typeface="Arial"/>
                <a:sym typeface="Arial"/>
              </a:rPr>
              <a:t>recurrence formula </a:t>
            </a:r>
            <a:r>
              <a:rPr lang="en" sz="1800" kern="0">
                <a:solidFill>
                  <a:srgbClr val="000000"/>
                </a:solidFill>
                <a:latin typeface="Arial"/>
                <a:ea typeface="Arial"/>
                <a:cs typeface="Arial"/>
                <a:sym typeface="Arial"/>
              </a:rPr>
              <a:t>at every time step:</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pic>
        <p:nvPicPr>
          <p:cNvPr id="439" name="Shape 439"/>
          <p:cNvPicPr preferRelativeResize="0"/>
          <p:nvPr/>
        </p:nvPicPr>
        <p:blipFill>
          <a:blip r:embed="rId3">
            <a:alphaModFix/>
          </a:blip>
          <a:stretch>
            <a:fillRect/>
          </a:stretch>
        </p:blipFill>
        <p:spPr>
          <a:xfrm>
            <a:off x="1861248" y="2927150"/>
            <a:ext cx="3955649" cy="655374"/>
          </a:xfrm>
          <a:prstGeom prst="rect">
            <a:avLst/>
          </a:prstGeom>
          <a:noFill/>
          <a:ln>
            <a:noFill/>
          </a:ln>
        </p:spPr>
      </p:pic>
      <p:sp>
        <p:nvSpPr>
          <p:cNvPr id="440" name="Shape 440"/>
          <p:cNvSpPr/>
          <p:nvPr/>
        </p:nvSpPr>
        <p:spPr>
          <a:xfrm>
            <a:off x="1794400" y="2927150"/>
            <a:ext cx="620700" cy="6141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1" name="Shape 441"/>
          <p:cNvSpPr txBox="1"/>
          <p:nvPr/>
        </p:nvSpPr>
        <p:spPr>
          <a:xfrm>
            <a:off x="1121500" y="3541250"/>
            <a:ext cx="2213100" cy="56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new state</a:t>
            </a:r>
          </a:p>
        </p:txBody>
      </p:sp>
      <p:sp>
        <p:nvSpPr>
          <p:cNvPr id="442" name="Shape 442"/>
          <p:cNvSpPr/>
          <p:nvPr/>
        </p:nvSpPr>
        <p:spPr>
          <a:xfrm>
            <a:off x="3958025" y="2947800"/>
            <a:ext cx="939300" cy="614100"/>
          </a:xfrm>
          <a:prstGeom prst="rect">
            <a:avLst/>
          </a:prstGeom>
          <a:no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3" name="Shape 443"/>
          <p:cNvSpPr txBox="1"/>
          <p:nvPr/>
        </p:nvSpPr>
        <p:spPr>
          <a:xfrm>
            <a:off x="3688875" y="3541250"/>
            <a:ext cx="2213100" cy="56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38761D"/>
                </a:solidFill>
                <a:latin typeface="Arial"/>
                <a:ea typeface="Arial"/>
                <a:cs typeface="Arial"/>
                <a:sym typeface="Arial"/>
              </a:rPr>
              <a:t>old state</a:t>
            </a:r>
          </a:p>
        </p:txBody>
      </p:sp>
      <p:sp>
        <p:nvSpPr>
          <p:cNvPr id="444" name="Shape 444"/>
          <p:cNvSpPr/>
          <p:nvPr/>
        </p:nvSpPr>
        <p:spPr>
          <a:xfrm>
            <a:off x="5070449" y="2947800"/>
            <a:ext cx="548700" cy="61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5" name="Shape 445"/>
          <p:cNvSpPr txBox="1"/>
          <p:nvPr/>
        </p:nvSpPr>
        <p:spPr>
          <a:xfrm>
            <a:off x="4984175" y="3552825"/>
            <a:ext cx="2401500" cy="56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input vector at some time step</a:t>
            </a:r>
          </a:p>
        </p:txBody>
      </p:sp>
      <p:sp>
        <p:nvSpPr>
          <p:cNvPr id="446" name="Shape 446"/>
          <p:cNvSpPr/>
          <p:nvPr/>
        </p:nvSpPr>
        <p:spPr>
          <a:xfrm>
            <a:off x="3018725" y="2927150"/>
            <a:ext cx="719700" cy="614100"/>
          </a:xfrm>
          <a:prstGeom prst="rect">
            <a:avLst/>
          </a:prstGeom>
          <a:no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7" name="Shape 447"/>
          <p:cNvSpPr txBox="1"/>
          <p:nvPr/>
        </p:nvSpPr>
        <p:spPr>
          <a:xfrm>
            <a:off x="2034100" y="4209525"/>
            <a:ext cx="2908200" cy="56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9900FF"/>
                </a:solidFill>
                <a:latin typeface="Arial"/>
                <a:ea typeface="Arial"/>
                <a:cs typeface="Arial"/>
                <a:sym typeface="Arial"/>
              </a:rPr>
              <a:t>some function</a:t>
            </a:r>
          </a:p>
          <a:p>
            <a:pPr algn="l" eaLnBrk="1" fontAlgn="auto" hangingPunct="1">
              <a:spcBef>
                <a:spcPts val="0"/>
              </a:spcBef>
              <a:spcAft>
                <a:spcPts val="0"/>
              </a:spcAft>
            </a:pPr>
            <a:r>
              <a:rPr lang="en" sz="2400" kern="0">
                <a:solidFill>
                  <a:srgbClr val="9900FF"/>
                </a:solidFill>
                <a:latin typeface="Arial"/>
                <a:ea typeface="Arial"/>
                <a:cs typeface="Arial"/>
                <a:sym typeface="Arial"/>
              </a:rPr>
              <a:t>with parameters W</a:t>
            </a:r>
          </a:p>
        </p:txBody>
      </p:sp>
      <p:cxnSp>
        <p:nvCxnSpPr>
          <p:cNvPr id="448" name="Shape 448"/>
          <p:cNvCxnSpPr/>
          <p:nvPr/>
        </p:nvCxnSpPr>
        <p:spPr>
          <a:xfrm rot="10800000" flipH="1">
            <a:off x="3131375" y="3617450"/>
            <a:ext cx="171000" cy="680400"/>
          </a:xfrm>
          <a:prstGeom prst="straightConnector1">
            <a:avLst/>
          </a:prstGeom>
          <a:noFill/>
          <a:ln w="9525" cap="flat" cmpd="sng">
            <a:solidFill>
              <a:srgbClr val="9900FF"/>
            </a:solidFill>
            <a:prstDash val="solid"/>
            <a:round/>
            <a:headEnd type="none" w="lg" len="lg"/>
            <a:tailEnd type="none" w="lg" len="lg"/>
          </a:ln>
        </p:spPr>
      </p:cxnSp>
      <p:sp>
        <p:nvSpPr>
          <p:cNvPr id="2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
        <p:nvSpPr>
          <p:cNvPr id="2" name="TextBox 1">
            <a:extLst>
              <a:ext uri="{FF2B5EF4-FFF2-40B4-BE49-F238E27FC236}">
                <a16:creationId xmlns:a16="http://schemas.microsoft.com/office/drawing/2014/main" id="{F224E906-BF24-E9BC-E726-3E03899AC6A2}"/>
              </a:ext>
            </a:extLst>
          </p:cNvPr>
          <p:cNvSpPr txBox="1"/>
          <p:nvPr/>
        </p:nvSpPr>
        <p:spPr>
          <a:xfrm>
            <a:off x="2448088" y="5679450"/>
            <a:ext cx="3171061" cy="276999"/>
          </a:xfrm>
          <a:prstGeom prst="rect">
            <a:avLst/>
          </a:prstGeom>
          <a:noFill/>
        </p:spPr>
        <p:txBody>
          <a:bodyPr wrap="none" rtlCol="0">
            <a:spAutoFit/>
          </a:bodyPr>
          <a:lstStyle/>
          <a:p>
            <a:r>
              <a:rPr lang="en-GB" dirty="0"/>
              <a:t>W=U, V the sets of parameters in the model</a:t>
            </a:r>
          </a:p>
        </p:txBody>
      </p:sp>
    </p:spTree>
    <p:extLst>
      <p:ext uri="{BB962C8B-B14F-4D97-AF65-F5344CB8AC3E}">
        <p14:creationId xmlns:p14="http://schemas.microsoft.com/office/powerpoint/2010/main" val="3133443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B1EEA6-4063-BAEB-4E0E-F2D3664100B6}"/>
              </a:ext>
            </a:extLst>
          </p:cNvPr>
          <p:cNvSpPr>
            <a:spLocks noGrp="1"/>
          </p:cNvSpPr>
          <p:nvPr>
            <p:ph type="sldNum" idx="12"/>
          </p:nvPr>
        </p:nvSpPr>
        <p:spPr/>
        <p:txBody>
          <a:bodyPr/>
          <a:lstStyle/>
          <a:p>
            <a:fld id="{00000000-1234-1234-1234-123412341234}" type="slidenum">
              <a:rPr lang="en" sz="2000" smtClean="0">
                <a:solidFill>
                  <a:srgbClr val="FFFFFF"/>
                </a:solidFill>
              </a:rPr>
              <a:pPr/>
              <a:t>19</a:t>
            </a:fld>
            <a:endParaRPr lang="en" sz="2000">
              <a:solidFill>
                <a:srgbClr val="FFFFFF"/>
              </a:solidFill>
            </a:endParaRPr>
          </a:p>
        </p:txBody>
      </p:sp>
      <p:grpSp>
        <p:nvGrpSpPr>
          <p:cNvPr id="3" name="Shape 431">
            <a:extLst>
              <a:ext uri="{FF2B5EF4-FFF2-40B4-BE49-F238E27FC236}">
                <a16:creationId xmlns:a16="http://schemas.microsoft.com/office/drawing/2014/main" id="{C58740F3-820E-13E0-64DB-C2DFEF314351}"/>
              </a:ext>
            </a:extLst>
          </p:cNvPr>
          <p:cNvGrpSpPr/>
          <p:nvPr/>
        </p:nvGrpSpPr>
        <p:grpSpPr>
          <a:xfrm>
            <a:off x="804794" y="1809244"/>
            <a:ext cx="1033395" cy="3203229"/>
            <a:chOff x="3548350" y="2044700"/>
            <a:chExt cx="979800" cy="3037100"/>
          </a:xfrm>
        </p:grpSpPr>
        <p:sp>
          <p:nvSpPr>
            <p:cNvPr id="4" name="Shape 432">
              <a:extLst>
                <a:ext uri="{FF2B5EF4-FFF2-40B4-BE49-F238E27FC236}">
                  <a16:creationId xmlns:a16="http://schemas.microsoft.com/office/drawing/2014/main" id="{81D78231-0B39-474E-6D04-D75085E1BD22}"/>
                </a:ext>
              </a:extLst>
            </p:cNvPr>
            <p:cNvSpPr/>
            <p:nvPr/>
          </p:nvSpPr>
          <p:spPr>
            <a:xfrm>
              <a:off x="3839199" y="4213600"/>
              <a:ext cx="423774"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x1</a:t>
              </a:r>
            </a:p>
          </p:txBody>
        </p:sp>
        <p:sp>
          <p:nvSpPr>
            <p:cNvPr id="5" name="Shape 433">
              <a:extLst>
                <a:ext uri="{FF2B5EF4-FFF2-40B4-BE49-F238E27FC236}">
                  <a16:creationId xmlns:a16="http://schemas.microsoft.com/office/drawing/2014/main" id="{48A9E181-0A77-BE00-E895-527911001299}"/>
                </a:ext>
              </a:extLst>
            </p:cNvPr>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FFFFFF"/>
                  </a:solidFill>
                  <a:latin typeface="Arial"/>
                  <a:ea typeface="Arial"/>
                  <a:cs typeface="Arial"/>
                  <a:sym typeface="Arial"/>
                </a:rPr>
                <a:t>RNN</a:t>
              </a:r>
            </a:p>
          </p:txBody>
        </p:sp>
        <p:sp>
          <p:nvSpPr>
            <p:cNvPr id="6" name="Shape 434">
              <a:extLst>
                <a:ext uri="{FF2B5EF4-FFF2-40B4-BE49-F238E27FC236}">
                  <a16:creationId xmlns:a16="http://schemas.microsoft.com/office/drawing/2014/main" id="{C14EE245-3B15-D442-1DE4-C93F3D7BFB91}"/>
                </a:ext>
              </a:extLst>
            </p:cNvPr>
            <p:cNvSpPr/>
            <p:nvPr/>
          </p:nvSpPr>
          <p:spPr>
            <a:xfrm>
              <a:off x="3839200" y="2044700"/>
              <a:ext cx="423025"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y1</a:t>
              </a:r>
            </a:p>
          </p:txBody>
        </p:sp>
        <p:cxnSp>
          <p:nvCxnSpPr>
            <p:cNvPr id="7" name="Shape 435">
              <a:extLst>
                <a:ext uri="{FF2B5EF4-FFF2-40B4-BE49-F238E27FC236}">
                  <a16:creationId xmlns:a16="http://schemas.microsoft.com/office/drawing/2014/main" id="{6B1B44A5-79DE-E588-FB81-8660685DFCCF}"/>
                </a:ext>
              </a:extLst>
            </p:cNvPr>
            <p:cNvCxnSpPr>
              <a:cxnSpLocks/>
              <a:stCxn id="5" idx="0"/>
              <a:endCxn id="6" idx="2"/>
            </p:cNvCxnSpPr>
            <p:nvPr/>
          </p:nvCxnSpPr>
          <p:spPr>
            <a:xfrm flipV="1">
              <a:off x="4038250" y="2912900"/>
              <a:ext cx="12461" cy="330550"/>
            </a:xfrm>
            <a:prstGeom prst="straightConnector1">
              <a:avLst/>
            </a:prstGeom>
            <a:noFill/>
            <a:ln w="19050" cap="flat" cmpd="sng">
              <a:solidFill>
                <a:srgbClr val="000000"/>
              </a:solidFill>
              <a:prstDash val="solid"/>
              <a:round/>
              <a:headEnd type="none" w="lg" len="lg"/>
              <a:tailEnd type="triangle" w="lg" len="lg"/>
            </a:ln>
          </p:spPr>
        </p:cxnSp>
        <p:cxnSp>
          <p:nvCxnSpPr>
            <p:cNvPr id="8" name="Shape 436">
              <a:extLst>
                <a:ext uri="{FF2B5EF4-FFF2-40B4-BE49-F238E27FC236}">
                  <a16:creationId xmlns:a16="http://schemas.microsoft.com/office/drawing/2014/main" id="{43D770EF-B8C5-05AD-7765-5CADF974609D}"/>
                </a:ext>
              </a:extLst>
            </p:cNvPr>
            <p:cNvCxnSpPr>
              <a:cxnSpLocks/>
              <a:stCxn id="4" idx="0"/>
              <a:endCxn id="5" idx="2"/>
            </p:cNvCxnSpPr>
            <p:nvPr/>
          </p:nvCxnSpPr>
          <p:spPr>
            <a:xfrm flipH="1" flipV="1">
              <a:off x="4038250" y="3866549"/>
              <a:ext cx="12835" cy="347051"/>
            </a:xfrm>
            <a:prstGeom prst="straightConnector1">
              <a:avLst/>
            </a:prstGeom>
            <a:noFill/>
            <a:ln w="19050" cap="flat" cmpd="sng">
              <a:solidFill>
                <a:srgbClr val="000000"/>
              </a:solidFill>
              <a:prstDash val="solid"/>
              <a:round/>
              <a:headEnd type="none" w="lg" len="lg"/>
              <a:tailEnd type="triangle" w="lg" len="lg"/>
            </a:ln>
          </p:spPr>
        </p:cxnSp>
      </p:grpSp>
      <p:grpSp>
        <p:nvGrpSpPr>
          <p:cNvPr id="9" name="Shape 431">
            <a:extLst>
              <a:ext uri="{FF2B5EF4-FFF2-40B4-BE49-F238E27FC236}">
                <a16:creationId xmlns:a16="http://schemas.microsoft.com/office/drawing/2014/main" id="{39A617B2-B81E-3666-3DB2-8A0224A3E760}"/>
              </a:ext>
            </a:extLst>
          </p:cNvPr>
          <p:cNvGrpSpPr/>
          <p:nvPr/>
        </p:nvGrpSpPr>
        <p:grpSpPr>
          <a:xfrm>
            <a:off x="2327814" y="1827385"/>
            <a:ext cx="1033395" cy="3203229"/>
            <a:chOff x="3548350" y="2044700"/>
            <a:chExt cx="979800" cy="3037100"/>
          </a:xfrm>
        </p:grpSpPr>
        <p:sp>
          <p:nvSpPr>
            <p:cNvPr id="10" name="Shape 432">
              <a:extLst>
                <a:ext uri="{FF2B5EF4-FFF2-40B4-BE49-F238E27FC236}">
                  <a16:creationId xmlns:a16="http://schemas.microsoft.com/office/drawing/2014/main" id="{5D93C795-CB40-B08E-0951-0D0042ECA99D}"/>
                </a:ext>
              </a:extLst>
            </p:cNvPr>
            <p:cNvSpPr/>
            <p:nvPr/>
          </p:nvSpPr>
          <p:spPr>
            <a:xfrm>
              <a:off x="3839200" y="4213600"/>
              <a:ext cx="402215"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x2</a:t>
              </a:r>
            </a:p>
          </p:txBody>
        </p:sp>
        <p:sp>
          <p:nvSpPr>
            <p:cNvPr id="11" name="Shape 433">
              <a:extLst>
                <a:ext uri="{FF2B5EF4-FFF2-40B4-BE49-F238E27FC236}">
                  <a16:creationId xmlns:a16="http://schemas.microsoft.com/office/drawing/2014/main" id="{9828D63C-FF49-467D-D400-CA138EC494AE}"/>
                </a:ext>
              </a:extLst>
            </p:cNvPr>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FFFFFF"/>
                  </a:solidFill>
                  <a:latin typeface="Arial"/>
                  <a:ea typeface="Arial"/>
                  <a:cs typeface="Arial"/>
                  <a:sym typeface="Arial"/>
                </a:rPr>
                <a:t>RNN</a:t>
              </a:r>
            </a:p>
          </p:txBody>
        </p:sp>
        <p:sp>
          <p:nvSpPr>
            <p:cNvPr id="12" name="Shape 434">
              <a:extLst>
                <a:ext uri="{FF2B5EF4-FFF2-40B4-BE49-F238E27FC236}">
                  <a16:creationId xmlns:a16="http://schemas.microsoft.com/office/drawing/2014/main" id="{966ADCCF-CDE6-920F-47AF-E6726A68797F}"/>
                </a:ext>
              </a:extLst>
            </p:cNvPr>
            <p:cNvSpPr/>
            <p:nvPr/>
          </p:nvSpPr>
          <p:spPr>
            <a:xfrm>
              <a:off x="3839199" y="2044700"/>
              <a:ext cx="423022"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y2</a:t>
              </a:r>
            </a:p>
          </p:txBody>
        </p:sp>
        <p:cxnSp>
          <p:nvCxnSpPr>
            <p:cNvPr id="13" name="Shape 435">
              <a:extLst>
                <a:ext uri="{FF2B5EF4-FFF2-40B4-BE49-F238E27FC236}">
                  <a16:creationId xmlns:a16="http://schemas.microsoft.com/office/drawing/2014/main" id="{E9DAFACE-2474-A4EA-4583-E5399A158C4F}"/>
                </a:ext>
              </a:extLst>
            </p:cNvPr>
            <p:cNvCxnSpPr>
              <a:cxnSpLocks/>
              <a:stCxn id="11" idx="0"/>
              <a:endCxn id="12" idx="2"/>
            </p:cNvCxnSpPr>
            <p:nvPr/>
          </p:nvCxnSpPr>
          <p:spPr>
            <a:xfrm flipV="1">
              <a:off x="4038250" y="2912900"/>
              <a:ext cx="12459" cy="330550"/>
            </a:xfrm>
            <a:prstGeom prst="straightConnector1">
              <a:avLst/>
            </a:prstGeom>
            <a:noFill/>
            <a:ln w="19050" cap="flat" cmpd="sng">
              <a:solidFill>
                <a:srgbClr val="000000"/>
              </a:solidFill>
              <a:prstDash val="solid"/>
              <a:round/>
              <a:headEnd type="none" w="lg" len="lg"/>
              <a:tailEnd type="triangle" w="lg" len="lg"/>
            </a:ln>
          </p:spPr>
        </p:cxnSp>
        <p:cxnSp>
          <p:nvCxnSpPr>
            <p:cNvPr id="14" name="Shape 436">
              <a:extLst>
                <a:ext uri="{FF2B5EF4-FFF2-40B4-BE49-F238E27FC236}">
                  <a16:creationId xmlns:a16="http://schemas.microsoft.com/office/drawing/2014/main" id="{03669A67-0F32-13D9-1BC5-D3F07A72BAF7}"/>
                </a:ext>
              </a:extLst>
            </p:cNvPr>
            <p:cNvCxnSpPr>
              <a:cxnSpLocks/>
              <a:stCxn id="10" idx="0"/>
              <a:endCxn id="11" idx="2"/>
            </p:cNvCxnSpPr>
            <p:nvPr/>
          </p:nvCxnSpPr>
          <p:spPr>
            <a:xfrm flipH="1" flipV="1">
              <a:off x="4038250" y="3866549"/>
              <a:ext cx="2057" cy="347051"/>
            </a:xfrm>
            <a:prstGeom prst="straightConnector1">
              <a:avLst/>
            </a:prstGeom>
            <a:noFill/>
            <a:ln w="19050" cap="flat" cmpd="sng">
              <a:solidFill>
                <a:srgbClr val="000000"/>
              </a:solidFill>
              <a:prstDash val="solid"/>
              <a:round/>
              <a:headEnd type="none" w="lg" len="lg"/>
              <a:tailEnd type="triangle" w="lg" len="lg"/>
            </a:ln>
          </p:spPr>
        </p:cxnSp>
      </p:grpSp>
      <p:grpSp>
        <p:nvGrpSpPr>
          <p:cNvPr id="15" name="Shape 431">
            <a:extLst>
              <a:ext uri="{FF2B5EF4-FFF2-40B4-BE49-F238E27FC236}">
                <a16:creationId xmlns:a16="http://schemas.microsoft.com/office/drawing/2014/main" id="{1A8EFBB8-CAFD-8646-D136-C21CE5DD4B72}"/>
              </a:ext>
            </a:extLst>
          </p:cNvPr>
          <p:cNvGrpSpPr/>
          <p:nvPr/>
        </p:nvGrpSpPr>
        <p:grpSpPr>
          <a:xfrm>
            <a:off x="3920581" y="1811394"/>
            <a:ext cx="1033395" cy="3203229"/>
            <a:chOff x="3548350" y="2044700"/>
            <a:chExt cx="979800" cy="3037100"/>
          </a:xfrm>
        </p:grpSpPr>
        <p:sp>
          <p:nvSpPr>
            <p:cNvPr id="16" name="Shape 432">
              <a:extLst>
                <a:ext uri="{FF2B5EF4-FFF2-40B4-BE49-F238E27FC236}">
                  <a16:creationId xmlns:a16="http://schemas.microsoft.com/office/drawing/2014/main" id="{F7408F8F-9499-7AE6-BC25-75BDAA9DF70B}"/>
                </a:ext>
              </a:extLst>
            </p:cNvPr>
            <p:cNvSpPr/>
            <p:nvPr/>
          </p:nvSpPr>
          <p:spPr>
            <a:xfrm>
              <a:off x="3839200" y="4213600"/>
              <a:ext cx="407344"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x3</a:t>
              </a:r>
            </a:p>
          </p:txBody>
        </p:sp>
        <p:sp>
          <p:nvSpPr>
            <p:cNvPr id="17" name="Shape 433">
              <a:extLst>
                <a:ext uri="{FF2B5EF4-FFF2-40B4-BE49-F238E27FC236}">
                  <a16:creationId xmlns:a16="http://schemas.microsoft.com/office/drawing/2014/main" id="{01811E68-8907-95A3-5AD9-6E8C12A82836}"/>
                </a:ext>
              </a:extLst>
            </p:cNvPr>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FFFFFF"/>
                  </a:solidFill>
                  <a:latin typeface="Arial"/>
                  <a:ea typeface="Arial"/>
                  <a:cs typeface="Arial"/>
                  <a:sym typeface="Arial"/>
                </a:rPr>
                <a:t>RNN</a:t>
              </a:r>
            </a:p>
          </p:txBody>
        </p:sp>
        <p:sp>
          <p:nvSpPr>
            <p:cNvPr id="18" name="Shape 434">
              <a:extLst>
                <a:ext uri="{FF2B5EF4-FFF2-40B4-BE49-F238E27FC236}">
                  <a16:creationId xmlns:a16="http://schemas.microsoft.com/office/drawing/2014/main" id="{9379E581-5201-6FF2-4752-8058114CB4B7}"/>
                </a:ext>
              </a:extLst>
            </p:cNvPr>
            <p:cNvSpPr/>
            <p:nvPr/>
          </p:nvSpPr>
          <p:spPr>
            <a:xfrm>
              <a:off x="3839200" y="2044700"/>
              <a:ext cx="423021"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y3</a:t>
              </a:r>
            </a:p>
          </p:txBody>
        </p:sp>
        <p:cxnSp>
          <p:nvCxnSpPr>
            <p:cNvPr id="19" name="Shape 435">
              <a:extLst>
                <a:ext uri="{FF2B5EF4-FFF2-40B4-BE49-F238E27FC236}">
                  <a16:creationId xmlns:a16="http://schemas.microsoft.com/office/drawing/2014/main" id="{2655A6B8-7CD0-58CC-E8C4-A2C8783F0F01}"/>
                </a:ext>
              </a:extLst>
            </p:cNvPr>
            <p:cNvCxnSpPr>
              <a:cxnSpLocks/>
              <a:stCxn id="17" idx="0"/>
              <a:endCxn id="18" idx="2"/>
            </p:cNvCxnSpPr>
            <p:nvPr/>
          </p:nvCxnSpPr>
          <p:spPr>
            <a:xfrm flipV="1">
              <a:off x="4038250" y="2912900"/>
              <a:ext cx="12459" cy="330550"/>
            </a:xfrm>
            <a:prstGeom prst="straightConnector1">
              <a:avLst/>
            </a:prstGeom>
            <a:noFill/>
            <a:ln w="19050" cap="flat" cmpd="sng">
              <a:solidFill>
                <a:srgbClr val="000000"/>
              </a:solidFill>
              <a:prstDash val="solid"/>
              <a:round/>
              <a:headEnd type="none" w="lg" len="lg"/>
              <a:tailEnd type="triangle" w="lg" len="lg"/>
            </a:ln>
          </p:spPr>
        </p:cxnSp>
        <p:cxnSp>
          <p:nvCxnSpPr>
            <p:cNvPr id="20" name="Shape 436">
              <a:extLst>
                <a:ext uri="{FF2B5EF4-FFF2-40B4-BE49-F238E27FC236}">
                  <a16:creationId xmlns:a16="http://schemas.microsoft.com/office/drawing/2014/main" id="{D0F71C8F-1C4B-A58B-144A-517329753D36}"/>
                </a:ext>
              </a:extLst>
            </p:cNvPr>
            <p:cNvCxnSpPr>
              <a:cxnSpLocks/>
              <a:stCxn id="16" idx="0"/>
              <a:endCxn id="17" idx="2"/>
            </p:cNvCxnSpPr>
            <p:nvPr/>
          </p:nvCxnSpPr>
          <p:spPr>
            <a:xfrm flipH="1" flipV="1">
              <a:off x="4038250" y="3866549"/>
              <a:ext cx="4621" cy="347051"/>
            </a:xfrm>
            <a:prstGeom prst="straightConnector1">
              <a:avLst/>
            </a:prstGeom>
            <a:noFill/>
            <a:ln w="19050" cap="flat" cmpd="sng">
              <a:solidFill>
                <a:srgbClr val="000000"/>
              </a:solidFill>
              <a:prstDash val="solid"/>
              <a:round/>
              <a:headEnd type="none" w="lg" len="lg"/>
              <a:tailEnd type="triangle" w="lg" len="lg"/>
            </a:ln>
          </p:spPr>
        </p:cxnSp>
      </p:grpSp>
      <p:grpSp>
        <p:nvGrpSpPr>
          <p:cNvPr id="21" name="Shape 431">
            <a:extLst>
              <a:ext uri="{FF2B5EF4-FFF2-40B4-BE49-F238E27FC236}">
                <a16:creationId xmlns:a16="http://schemas.microsoft.com/office/drawing/2014/main" id="{DC0FBDA2-2C6F-91B8-E1D6-F2B4C269AF59}"/>
              </a:ext>
            </a:extLst>
          </p:cNvPr>
          <p:cNvGrpSpPr/>
          <p:nvPr/>
        </p:nvGrpSpPr>
        <p:grpSpPr>
          <a:xfrm>
            <a:off x="7106111" y="1827385"/>
            <a:ext cx="1033395" cy="3203229"/>
            <a:chOff x="3548350" y="2044700"/>
            <a:chExt cx="979800" cy="3037100"/>
          </a:xfrm>
        </p:grpSpPr>
        <p:sp>
          <p:nvSpPr>
            <p:cNvPr id="22" name="Shape 432">
              <a:extLst>
                <a:ext uri="{FF2B5EF4-FFF2-40B4-BE49-F238E27FC236}">
                  <a16:creationId xmlns:a16="http://schemas.microsoft.com/office/drawing/2014/main" id="{5F887061-24B4-16F3-F77A-AC1D1946F023}"/>
                </a:ext>
              </a:extLst>
            </p:cNvPr>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xt</a:t>
              </a:r>
            </a:p>
          </p:txBody>
        </p:sp>
        <p:sp>
          <p:nvSpPr>
            <p:cNvPr id="23" name="Shape 433">
              <a:extLst>
                <a:ext uri="{FF2B5EF4-FFF2-40B4-BE49-F238E27FC236}">
                  <a16:creationId xmlns:a16="http://schemas.microsoft.com/office/drawing/2014/main" id="{BEC38641-E00A-3820-E129-A499001450B5}"/>
                </a:ext>
              </a:extLst>
            </p:cNvPr>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FFFFFF"/>
                  </a:solidFill>
                  <a:latin typeface="Arial"/>
                  <a:ea typeface="Arial"/>
                  <a:cs typeface="Arial"/>
                  <a:sym typeface="Arial"/>
                </a:rPr>
                <a:t>RNN</a:t>
              </a:r>
            </a:p>
          </p:txBody>
        </p:sp>
        <p:sp>
          <p:nvSpPr>
            <p:cNvPr id="24" name="Shape 434">
              <a:extLst>
                <a:ext uri="{FF2B5EF4-FFF2-40B4-BE49-F238E27FC236}">
                  <a16:creationId xmlns:a16="http://schemas.microsoft.com/office/drawing/2014/main" id="{56851EE2-091B-D228-B811-6215B2B95D39}"/>
                </a:ext>
              </a:extLst>
            </p:cNvPr>
            <p:cNvSpPr/>
            <p:nvPr/>
          </p:nvSpPr>
          <p:spPr>
            <a:xfrm>
              <a:off x="3839199" y="2044700"/>
              <a:ext cx="423020"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yt</a:t>
              </a:r>
            </a:p>
          </p:txBody>
        </p:sp>
        <p:cxnSp>
          <p:nvCxnSpPr>
            <p:cNvPr id="25" name="Shape 435">
              <a:extLst>
                <a:ext uri="{FF2B5EF4-FFF2-40B4-BE49-F238E27FC236}">
                  <a16:creationId xmlns:a16="http://schemas.microsoft.com/office/drawing/2014/main" id="{1C28B7AC-73AC-0AFF-C0AC-F241C89DB081}"/>
                </a:ext>
              </a:extLst>
            </p:cNvPr>
            <p:cNvCxnSpPr>
              <a:cxnSpLocks/>
              <a:stCxn id="23" idx="0"/>
              <a:endCxn id="24" idx="2"/>
            </p:cNvCxnSpPr>
            <p:nvPr/>
          </p:nvCxnSpPr>
          <p:spPr>
            <a:xfrm flipV="1">
              <a:off x="4038250" y="2912900"/>
              <a:ext cx="12459" cy="330550"/>
            </a:xfrm>
            <a:prstGeom prst="straightConnector1">
              <a:avLst/>
            </a:prstGeom>
            <a:noFill/>
            <a:ln w="19050" cap="flat" cmpd="sng">
              <a:solidFill>
                <a:srgbClr val="000000"/>
              </a:solidFill>
              <a:prstDash val="solid"/>
              <a:round/>
              <a:headEnd type="none" w="lg" len="lg"/>
              <a:tailEnd type="triangle" w="lg" len="lg"/>
            </a:ln>
          </p:spPr>
        </p:cxnSp>
        <p:cxnSp>
          <p:nvCxnSpPr>
            <p:cNvPr id="26" name="Shape 436">
              <a:extLst>
                <a:ext uri="{FF2B5EF4-FFF2-40B4-BE49-F238E27FC236}">
                  <a16:creationId xmlns:a16="http://schemas.microsoft.com/office/drawing/2014/main" id="{90B946E5-20B1-B6EF-A748-E26207A4536D}"/>
                </a:ext>
              </a:extLst>
            </p:cNvPr>
            <p:cNvCxnSpPr>
              <a:stCxn id="22" idx="0"/>
              <a:endCxn id="23"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grpSp>
      <p:grpSp>
        <p:nvGrpSpPr>
          <p:cNvPr id="27" name="Shape 431">
            <a:extLst>
              <a:ext uri="{FF2B5EF4-FFF2-40B4-BE49-F238E27FC236}">
                <a16:creationId xmlns:a16="http://schemas.microsoft.com/office/drawing/2014/main" id="{5100AE06-35E1-3575-7BEF-6622FF985F71}"/>
              </a:ext>
            </a:extLst>
          </p:cNvPr>
          <p:cNvGrpSpPr/>
          <p:nvPr/>
        </p:nvGrpSpPr>
        <p:grpSpPr>
          <a:xfrm>
            <a:off x="5513346" y="1818682"/>
            <a:ext cx="1033395" cy="3203229"/>
            <a:chOff x="3548350" y="2044700"/>
            <a:chExt cx="979800" cy="3037100"/>
          </a:xfrm>
        </p:grpSpPr>
        <p:sp>
          <p:nvSpPr>
            <p:cNvPr id="28" name="Shape 432">
              <a:extLst>
                <a:ext uri="{FF2B5EF4-FFF2-40B4-BE49-F238E27FC236}">
                  <a16:creationId xmlns:a16="http://schemas.microsoft.com/office/drawing/2014/main" id="{F9D05737-49A5-B187-5CA3-5D123499EFD4}"/>
                </a:ext>
              </a:extLst>
            </p:cNvPr>
            <p:cNvSpPr/>
            <p:nvPr/>
          </p:nvSpPr>
          <p:spPr>
            <a:xfrm>
              <a:off x="3839199" y="4213600"/>
              <a:ext cx="407343"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x4</a:t>
              </a:r>
            </a:p>
          </p:txBody>
        </p:sp>
        <p:sp>
          <p:nvSpPr>
            <p:cNvPr id="29" name="Shape 433">
              <a:extLst>
                <a:ext uri="{FF2B5EF4-FFF2-40B4-BE49-F238E27FC236}">
                  <a16:creationId xmlns:a16="http://schemas.microsoft.com/office/drawing/2014/main" id="{039CAF08-D897-4222-982B-E3B2D1791B31}"/>
                </a:ext>
              </a:extLst>
            </p:cNvPr>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FFFFFF"/>
                  </a:solidFill>
                  <a:latin typeface="Arial"/>
                  <a:ea typeface="Arial"/>
                  <a:cs typeface="Arial"/>
                  <a:sym typeface="Arial"/>
                </a:rPr>
                <a:t>RNN</a:t>
              </a:r>
            </a:p>
          </p:txBody>
        </p:sp>
        <p:sp>
          <p:nvSpPr>
            <p:cNvPr id="30" name="Shape 434">
              <a:extLst>
                <a:ext uri="{FF2B5EF4-FFF2-40B4-BE49-F238E27FC236}">
                  <a16:creationId xmlns:a16="http://schemas.microsoft.com/office/drawing/2014/main" id="{A8101FC2-B5F7-CC9E-091B-012AABDFB058}"/>
                </a:ext>
              </a:extLst>
            </p:cNvPr>
            <p:cNvSpPr/>
            <p:nvPr/>
          </p:nvSpPr>
          <p:spPr>
            <a:xfrm>
              <a:off x="3839200" y="2044700"/>
              <a:ext cx="423021"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dirty="0">
                  <a:solidFill>
                    <a:srgbClr val="000000"/>
                  </a:solidFill>
                  <a:latin typeface="Arial"/>
                  <a:ea typeface="Arial"/>
                  <a:cs typeface="Arial"/>
                  <a:sym typeface="Arial"/>
                </a:rPr>
                <a:t>y4</a:t>
              </a:r>
            </a:p>
          </p:txBody>
        </p:sp>
        <p:cxnSp>
          <p:nvCxnSpPr>
            <p:cNvPr id="31" name="Shape 435">
              <a:extLst>
                <a:ext uri="{FF2B5EF4-FFF2-40B4-BE49-F238E27FC236}">
                  <a16:creationId xmlns:a16="http://schemas.microsoft.com/office/drawing/2014/main" id="{D1290911-893C-ADA9-02B7-69C02A8F039C}"/>
                </a:ext>
              </a:extLst>
            </p:cNvPr>
            <p:cNvCxnSpPr>
              <a:cxnSpLocks/>
              <a:stCxn id="29" idx="0"/>
              <a:endCxn id="30" idx="2"/>
            </p:cNvCxnSpPr>
            <p:nvPr/>
          </p:nvCxnSpPr>
          <p:spPr>
            <a:xfrm flipV="1">
              <a:off x="4038250" y="2912900"/>
              <a:ext cx="12459" cy="330550"/>
            </a:xfrm>
            <a:prstGeom prst="straightConnector1">
              <a:avLst/>
            </a:prstGeom>
            <a:noFill/>
            <a:ln w="19050" cap="flat" cmpd="sng">
              <a:solidFill>
                <a:srgbClr val="000000"/>
              </a:solidFill>
              <a:prstDash val="solid"/>
              <a:round/>
              <a:headEnd type="none" w="lg" len="lg"/>
              <a:tailEnd type="triangle" w="lg" len="lg"/>
            </a:ln>
          </p:spPr>
        </p:cxnSp>
        <p:cxnSp>
          <p:nvCxnSpPr>
            <p:cNvPr id="32" name="Shape 436">
              <a:extLst>
                <a:ext uri="{FF2B5EF4-FFF2-40B4-BE49-F238E27FC236}">
                  <a16:creationId xmlns:a16="http://schemas.microsoft.com/office/drawing/2014/main" id="{331A5A76-2381-A23E-9D64-1956E4389615}"/>
                </a:ext>
              </a:extLst>
            </p:cNvPr>
            <p:cNvCxnSpPr>
              <a:cxnSpLocks/>
              <a:stCxn id="28" idx="0"/>
              <a:endCxn id="29" idx="2"/>
            </p:cNvCxnSpPr>
            <p:nvPr/>
          </p:nvCxnSpPr>
          <p:spPr>
            <a:xfrm flipH="1" flipV="1">
              <a:off x="4038250" y="3866549"/>
              <a:ext cx="4620" cy="347051"/>
            </a:xfrm>
            <a:prstGeom prst="straightConnector1">
              <a:avLst/>
            </a:prstGeom>
            <a:noFill/>
            <a:ln w="19050" cap="flat" cmpd="sng">
              <a:solidFill>
                <a:srgbClr val="000000"/>
              </a:solidFill>
              <a:prstDash val="solid"/>
              <a:round/>
              <a:headEnd type="none" w="lg" len="lg"/>
              <a:tailEnd type="triangle" w="lg" len="lg"/>
            </a:ln>
          </p:spPr>
        </p:cxnSp>
      </p:grpSp>
      <p:cxnSp>
        <p:nvCxnSpPr>
          <p:cNvPr id="33" name="Straight Arrow Connector 32">
            <a:extLst>
              <a:ext uri="{FF2B5EF4-FFF2-40B4-BE49-F238E27FC236}">
                <a16:creationId xmlns:a16="http://schemas.microsoft.com/office/drawing/2014/main" id="{940EC954-0F0C-8E88-9FE5-E528C497C1F2}"/>
              </a:ext>
            </a:extLst>
          </p:cNvPr>
          <p:cNvCxnSpPr/>
          <p:nvPr/>
        </p:nvCxnSpPr>
        <p:spPr bwMode="auto">
          <a:xfrm>
            <a:off x="1905000" y="3352800"/>
            <a:ext cx="381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C5AD9630-6439-7068-9DAE-D38CC6FC1816}"/>
              </a:ext>
            </a:extLst>
          </p:cNvPr>
          <p:cNvCxnSpPr/>
          <p:nvPr/>
        </p:nvCxnSpPr>
        <p:spPr bwMode="auto">
          <a:xfrm>
            <a:off x="3429000" y="3352800"/>
            <a:ext cx="381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E5726E22-82A0-AC08-CD36-A0C53A4767C6}"/>
              </a:ext>
            </a:extLst>
          </p:cNvPr>
          <p:cNvCxnSpPr/>
          <p:nvPr/>
        </p:nvCxnSpPr>
        <p:spPr bwMode="auto">
          <a:xfrm>
            <a:off x="5029200" y="3352800"/>
            <a:ext cx="381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1B020B46-830B-1EE5-ACE8-4978CDD80845}"/>
              </a:ext>
            </a:extLst>
          </p:cNvPr>
          <p:cNvCxnSpPr/>
          <p:nvPr/>
        </p:nvCxnSpPr>
        <p:spPr bwMode="auto">
          <a:xfrm>
            <a:off x="6629400" y="3366287"/>
            <a:ext cx="3810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CABBA5E-3E98-859A-DEC1-E3F39F1A63AA}"/>
                  </a:ext>
                </a:extLst>
              </p:cNvPr>
              <p:cNvSpPr txBox="1"/>
              <p:nvPr/>
            </p:nvSpPr>
            <p:spPr>
              <a:xfrm>
                <a:off x="1863975" y="3048000"/>
                <a:ext cx="38145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1</m:t>
                          </m:r>
                        </m:sub>
                      </m:sSub>
                    </m:oMath>
                  </m:oMathPara>
                </a14:m>
                <a:endParaRPr lang="en-GB" dirty="0"/>
              </a:p>
            </p:txBody>
          </p:sp>
        </mc:Choice>
        <mc:Fallback xmlns="">
          <p:sp>
            <p:nvSpPr>
              <p:cNvPr id="37" name="TextBox 36">
                <a:extLst>
                  <a:ext uri="{FF2B5EF4-FFF2-40B4-BE49-F238E27FC236}">
                    <a16:creationId xmlns:a16="http://schemas.microsoft.com/office/drawing/2014/main" id="{DCABBA5E-3E98-859A-DEC1-E3F39F1A63AA}"/>
                  </a:ext>
                </a:extLst>
              </p:cNvPr>
              <p:cNvSpPr txBox="1">
                <a:spLocks noRot="1" noChangeAspect="1" noMove="1" noResize="1" noEditPoints="1" noAdjustHandles="1" noChangeArrowheads="1" noChangeShapeType="1" noTextEdit="1"/>
              </p:cNvSpPr>
              <p:nvPr/>
            </p:nvSpPr>
            <p:spPr>
              <a:xfrm>
                <a:off x="1863975" y="3048000"/>
                <a:ext cx="381450" cy="27699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1CA9029-FCEF-E9EC-8699-BA5EC83684BE}"/>
                  </a:ext>
                </a:extLst>
              </p:cNvPr>
              <p:cNvSpPr txBox="1"/>
              <p:nvPr/>
            </p:nvSpPr>
            <p:spPr>
              <a:xfrm>
                <a:off x="376222" y="3108973"/>
                <a:ext cx="38504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0</m:t>
                          </m:r>
                        </m:sub>
                      </m:sSub>
                    </m:oMath>
                  </m:oMathPara>
                </a14:m>
                <a:endParaRPr lang="en-GB" dirty="0"/>
              </a:p>
            </p:txBody>
          </p:sp>
        </mc:Choice>
        <mc:Fallback xmlns="">
          <p:sp>
            <p:nvSpPr>
              <p:cNvPr id="38" name="TextBox 37">
                <a:extLst>
                  <a:ext uri="{FF2B5EF4-FFF2-40B4-BE49-F238E27FC236}">
                    <a16:creationId xmlns:a16="http://schemas.microsoft.com/office/drawing/2014/main" id="{11CA9029-FCEF-E9EC-8699-BA5EC83684BE}"/>
                  </a:ext>
                </a:extLst>
              </p:cNvPr>
              <p:cNvSpPr txBox="1">
                <a:spLocks noRot="1" noChangeAspect="1" noMove="1" noResize="1" noEditPoints="1" noAdjustHandles="1" noChangeArrowheads="1" noChangeShapeType="1" noTextEdit="1"/>
              </p:cNvSpPr>
              <p:nvPr/>
            </p:nvSpPr>
            <p:spPr>
              <a:xfrm>
                <a:off x="376222" y="3108973"/>
                <a:ext cx="385042" cy="276999"/>
              </a:xfrm>
              <a:prstGeom prst="rect">
                <a:avLst/>
              </a:prstGeom>
              <a:blipFill>
                <a:blip r:embed="rId3"/>
                <a:stretch>
                  <a:fillRect/>
                </a:stretch>
              </a:blipFill>
            </p:spPr>
            <p:txBody>
              <a:bodyPr/>
              <a:lstStyle/>
              <a:p>
                <a:r>
                  <a:rPr lang="en-GB">
                    <a:noFill/>
                  </a:rPr>
                  <a:t> </a:t>
                </a:r>
              </a:p>
            </p:txBody>
          </p:sp>
        </mc:Fallback>
      </mc:AlternateContent>
      <p:cxnSp>
        <p:nvCxnSpPr>
          <p:cNvPr id="43" name="Straight Arrow Connector 42">
            <a:extLst>
              <a:ext uri="{FF2B5EF4-FFF2-40B4-BE49-F238E27FC236}">
                <a16:creationId xmlns:a16="http://schemas.microsoft.com/office/drawing/2014/main" id="{7A1037D4-285F-699E-B13C-C56440644DEE}"/>
              </a:ext>
            </a:extLst>
          </p:cNvPr>
          <p:cNvCxnSpPr/>
          <p:nvPr/>
        </p:nvCxnSpPr>
        <p:spPr bwMode="auto">
          <a:xfrm>
            <a:off x="332587" y="3505200"/>
            <a:ext cx="430393"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7A8B48F-579F-BA40-EE0B-F002A64862CA}"/>
                  </a:ext>
                </a:extLst>
              </p:cNvPr>
              <p:cNvSpPr txBox="1"/>
              <p:nvPr/>
            </p:nvSpPr>
            <p:spPr>
              <a:xfrm>
                <a:off x="3470677" y="3047999"/>
                <a:ext cx="38504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2</m:t>
                          </m:r>
                        </m:sub>
                      </m:sSub>
                    </m:oMath>
                  </m:oMathPara>
                </a14:m>
                <a:endParaRPr lang="en-GB" dirty="0"/>
              </a:p>
            </p:txBody>
          </p:sp>
        </mc:Choice>
        <mc:Fallback xmlns="">
          <p:sp>
            <p:nvSpPr>
              <p:cNvPr id="44" name="TextBox 43">
                <a:extLst>
                  <a:ext uri="{FF2B5EF4-FFF2-40B4-BE49-F238E27FC236}">
                    <a16:creationId xmlns:a16="http://schemas.microsoft.com/office/drawing/2014/main" id="{E7A8B48F-579F-BA40-EE0B-F002A64862CA}"/>
                  </a:ext>
                </a:extLst>
              </p:cNvPr>
              <p:cNvSpPr txBox="1">
                <a:spLocks noRot="1" noChangeAspect="1" noMove="1" noResize="1" noEditPoints="1" noAdjustHandles="1" noChangeArrowheads="1" noChangeShapeType="1" noTextEdit="1"/>
              </p:cNvSpPr>
              <p:nvPr/>
            </p:nvSpPr>
            <p:spPr>
              <a:xfrm>
                <a:off x="3470677" y="3047999"/>
                <a:ext cx="385042" cy="27699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08CCBE4-05B5-FB9C-5627-323295428E6A}"/>
                  </a:ext>
                </a:extLst>
              </p:cNvPr>
              <p:cNvSpPr txBox="1"/>
              <p:nvPr/>
            </p:nvSpPr>
            <p:spPr>
              <a:xfrm>
                <a:off x="5041140" y="3047998"/>
                <a:ext cx="38504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3</m:t>
                          </m:r>
                        </m:sub>
                      </m:sSub>
                    </m:oMath>
                  </m:oMathPara>
                </a14:m>
                <a:endParaRPr lang="en-GB" dirty="0"/>
              </a:p>
            </p:txBody>
          </p:sp>
        </mc:Choice>
        <mc:Fallback xmlns="">
          <p:sp>
            <p:nvSpPr>
              <p:cNvPr id="45" name="TextBox 44">
                <a:extLst>
                  <a:ext uri="{FF2B5EF4-FFF2-40B4-BE49-F238E27FC236}">
                    <a16:creationId xmlns:a16="http://schemas.microsoft.com/office/drawing/2014/main" id="{E08CCBE4-05B5-FB9C-5627-323295428E6A}"/>
                  </a:ext>
                </a:extLst>
              </p:cNvPr>
              <p:cNvSpPr txBox="1">
                <a:spLocks noRot="1" noChangeAspect="1" noMove="1" noResize="1" noEditPoints="1" noAdjustHandles="1" noChangeArrowheads="1" noChangeShapeType="1" noTextEdit="1"/>
              </p:cNvSpPr>
              <p:nvPr/>
            </p:nvSpPr>
            <p:spPr>
              <a:xfrm>
                <a:off x="5041140" y="3047998"/>
                <a:ext cx="385042" cy="276999"/>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C6ACABB-C013-059D-3A3A-DBC43BC09251}"/>
                  </a:ext>
                </a:extLst>
              </p:cNvPr>
              <p:cNvSpPr txBox="1"/>
              <p:nvPr/>
            </p:nvSpPr>
            <p:spPr>
              <a:xfrm>
                <a:off x="6653555" y="2971800"/>
                <a:ext cx="37202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m:oMathPara>
                </a14:m>
                <a:endParaRPr lang="en-GB" dirty="0"/>
              </a:p>
            </p:txBody>
          </p:sp>
        </mc:Choice>
        <mc:Fallback xmlns="">
          <p:sp>
            <p:nvSpPr>
              <p:cNvPr id="46" name="TextBox 45">
                <a:extLst>
                  <a:ext uri="{FF2B5EF4-FFF2-40B4-BE49-F238E27FC236}">
                    <a16:creationId xmlns:a16="http://schemas.microsoft.com/office/drawing/2014/main" id="{EC6ACABB-C013-059D-3A3A-DBC43BC09251}"/>
                  </a:ext>
                </a:extLst>
              </p:cNvPr>
              <p:cNvSpPr txBox="1">
                <a:spLocks noRot="1" noChangeAspect="1" noMove="1" noResize="1" noEditPoints="1" noAdjustHandles="1" noChangeArrowheads="1" noChangeShapeType="1" noTextEdit="1"/>
              </p:cNvSpPr>
              <p:nvPr/>
            </p:nvSpPr>
            <p:spPr>
              <a:xfrm>
                <a:off x="6653555" y="2971800"/>
                <a:ext cx="372025" cy="276999"/>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08951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Topic: RNNs</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a:t>
            </a:fld>
            <a:endParaRPr lang="en-US"/>
          </a:p>
        </p:txBody>
      </p:sp>
      <p:pic>
        <p:nvPicPr>
          <p:cNvPr id="6" name="Picture 5"/>
          <p:cNvPicPr>
            <a:picLocks noChangeAspect="1"/>
          </p:cNvPicPr>
          <p:nvPr/>
        </p:nvPicPr>
        <p:blipFill>
          <a:blip r:embed="rId2"/>
          <a:stretch>
            <a:fillRect/>
          </a:stretch>
        </p:blipFill>
        <p:spPr>
          <a:xfrm>
            <a:off x="914400" y="1087470"/>
            <a:ext cx="7237076" cy="2265330"/>
          </a:xfrm>
          <a:prstGeom prst="rect">
            <a:avLst/>
          </a:prstGeom>
        </p:spPr>
      </p:pic>
      <p:pic>
        <p:nvPicPr>
          <p:cNvPr id="8" name="Picture 7"/>
          <p:cNvPicPr>
            <a:picLocks noChangeAspect="1"/>
          </p:cNvPicPr>
          <p:nvPr/>
        </p:nvPicPr>
        <p:blipFill>
          <a:blip r:embed="rId3"/>
          <a:stretch>
            <a:fillRect/>
          </a:stretch>
        </p:blipFill>
        <p:spPr>
          <a:xfrm>
            <a:off x="3048000" y="3371936"/>
            <a:ext cx="2984500" cy="3499294"/>
          </a:xfrm>
          <a:prstGeom prst="rect">
            <a:avLst/>
          </a:prstGeom>
        </p:spPr>
      </p:pic>
      <p:sp>
        <p:nvSpPr>
          <p:cNvPr id="9" name="TextBox 8"/>
          <p:cNvSpPr txBox="1"/>
          <p:nvPr/>
        </p:nvSpPr>
        <p:spPr>
          <a:xfrm>
            <a:off x="6277944" y="6578469"/>
            <a:ext cx="2246153" cy="276999"/>
          </a:xfrm>
          <a:prstGeom prst="rect">
            <a:avLst/>
          </a:prstGeom>
          <a:noFill/>
        </p:spPr>
        <p:txBody>
          <a:bodyPr wrap="none" rtlCol="0">
            <a:spAutoFit/>
          </a:bodyPr>
          <a:lstStyle/>
          <a:p>
            <a:r>
              <a:rPr lang="en-US" dirty="0">
                <a:solidFill>
                  <a:schemeClr val="bg1">
                    <a:lumMod val="65000"/>
                  </a:schemeClr>
                </a:solidFill>
              </a:rPr>
              <a:t>Image Credit: Andrej </a:t>
            </a:r>
            <a:r>
              <a:rPr lang="en-US" dirty="0" err="1">
                <a:solidFill>
                  <a:schemeClr val="bg1">
                    <a:lumMod val="65000"/>
                  </a:schemeClr>
                </a:solidFill>
              </a:rPr>
              <a:t>Karpathy</a:t>
            </a:r>
            <a:endParaRPr lang="en-US" dirty="0">
              <a:solidFill>
                <a:schemeClr val="bg1">
                  <a:lumMod val="65000"/>
                </a:schemeClr>
              </a:solidFill>
            </a:endParaRPr>
          </a:p>
        </p:txBody>
      </p:sp>
    </p:spTree>
    <p:extLst>
      <p:ext uri="{BB962C8B-B14F-4D97-AF65-F5344CB8AC3E}">
        <p14:creationId xmlns:p14="http://schemas.microsoft.com/office/powerpoint/2010/main" val="214888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4" name="Shape 454"/>
          <p:cNvSpPr txBox="1"/>
          <p:nvPr/>
        </p:nvSpPr>
        <p:spPr>
          <a:xfrm>
            <a:off x="928650" y="828950"/>
            <a:ext cx="7286700" cy="435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3600" kern="0">
                <a:solidFill>
                  <a:srgbClr val="000000"/>
                </a:solidFill>
                <a:latin typeface="Arial"/>
                <a:ea typeface="Arial"/>
                <a:cs typeface="Arial"/>
                <a:sym typeface="Arial"/>
              </a:rPr>
              <a:t>Recurrent Neural Network</a:t>
            </a:r>
          </a:p>
        </p:txBody>
      </p:sp>
      <p:grpSp>
        <p:nvGrpSpPr>
          <p:cNvPr id="455" name="Shape 455"/>
          <p:cNvGrpSpPr/>
          <p:nvPr/>
        </p:nvGrpSpPr>
        <p:grpSpPr>
          <a:xfrm>
            <a:off x="7396392" y="1827383"/>
            <a:ext cx="1558516" cy="3203229"/>
            <a:chOff x="3548350" y="2044700"/>
            <a:chExt cx="1477686" cy="3037100"/>
          </a:xfrm>
        </p:grpSpPr>
        <p:sp>
          <p:nvSpPr>
            <p:cNvPr id="456" name="Shape 456"/>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457" name="Shape 457"/>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FFFFFF"/>
                  </a:solidFill>
                  <a:latin typeface="Arial"/>
                  <a:ea typeface="Arial"/>
                  <a:cs typeface="Arial"/>
                  <a:sym typeface="Arial"/>
                </a:rPr>
                <a:t>RNN</a:t>
              </a:r>
            </a:p>
          </p:txBody>
        </p:sp>
        <p:sp>
          <p:nvSpPr>
            <p:cNvPr id="458" name="Shape 458"/>
            <p:cNvSpPr/>
            <p:nvPr/>
          </p:nvSpPr>
          <p:spPr>
            <a:xfrm>
              <a:off x="3839200" y="2044700"/>
              <a:ext cx="398100"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p>
          </p:txBody>
        </p:sp>
        <p:cxnSp>
          <p:nvCxnSpPr>
            <p:cNvPr id="459" name="Shape 459"/>
            <p:cNvCxnSpPr>
              <a:stCxn id="457" idx="0"/>
              <a:endCxn id="458" idx="2"/>
            </p:cNvCxnSpPr>
            <p:nvPr/>
          </p:nvCxnSpPr>
          <p:spPr>
            <a:xfrm rot="10800000">
              <a:off x="4038250" y="2912850"/>
              <a:ext cx="0" cy="330600"/>
            </a:xfrm>
            <a:prstGeom prst="straightConnector1">
              <a:avLst/>
            </a:prstGeom>
            <a:noFill/>
            <a:ln w="19050" cap="flat" cmpd="sng">
              <a:solidFill>
                <a:srgbClr val="000000"/>
              </a:solidFill>
              <a:prstDash val="solid"/>
              <a:round/>
              <a:headEnd type="none" w="lg" len="lg"/>
              <a:tailEnd type="triangle" w="lg" len="lg"/>
            </a:ln>
          </p:spPr>
        </p:cxnSp>
        <p:cxnSp>
          <p:nvCxnSpPr>
            <p:cNvPr id="460" name="Shape 460"/>
            <p:cNvCxnSpPr>
              <a:stCxn id="456" idx="0"/>
              <a:endCxn id="457"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sp>
          <p:nvSpPr>
            <p:cNvPr id="461" name="Shape 461"/>
            <p:cNvSpPr/>
            <p:nvPr/>
          </p:nvSpPr>
          <p:spPr>
            <a:xfrm>
              <a:off x="4508273" y="3401125"/>
              <a:ext cx="517763" cy="278767"/>
            </a:xfrm>
            <a:custGeom>
              <a:avLst/>
              <a:gdLst/>
              <a:ahLst/>
              <a:cxnLst/>
              <a:rect l="0" t="0" r="0" b="0"/>
              <a:pathLst>
                <a:path w="14987" h="14019" extrusionOk="0">
                  <a:moveTo>
                    <a:pt x="637" y="0"/>
                  </a:moveTo>
                  <a:cubicBezTo>
                    <a:pt x="3026" y="1327"/>
                    <a:pt x="15080" y="5629"/>
                    <a:pt x="14974" y="7966"/>
                  </a:cubicBezTo>
                  <a:cubicBezTo>
                    <a:pt x="14867" y="10302"/>
                    <a:pt x="2495" y="13010"/>
                    <a:pt x="0" y="14019"/>
                  </a:cubicBezTo>
                </a:path>
              </a:pathLst>
            </a:custGeom>
            <a:noFill/>
            <a:ln w="19050" cap="flat" cmpd="sng">
              <a:solidFill>
                <a:srgbClr val="000000"/>
              </a:solidFill>
              <a:prstDash val="solid"/>
              <a:round/>
              <a:headEnd type="none" w="lg" len="lg"/>
              <a:tailEnd type="triangle" w="lg" len="lg"/>
            </a:ln>
          </p:spPr>
        </p:sp>
      </p:grpSp>
      <p:sp>
        <p:nvSpPr>
          <p:cNvPr id="462" name="Shape 462"/>
          <p:cNvSpPr txBox="1"/>
          <p:nvPr/>
        </p:nvSpPr>
        <p:spPr>
          <a:xfrm>
            <a:off x="261725" y="1790825"/>
            <a:ext cx="5472900" cy="81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We can process a sequence of vectors </a:t>
            </a:r>
            <a:r>
              <a:rPr lang="en" sz="1800" b="1" kern="0">
                <a:solidFill>
                  <a:srgbClr val="000000"/>
                </a:solidFill>
                <a:latin typeface="Arial"/>
                <a:ea typeface="Arial"/>
                <a:cs typeface="Arial"/>
                <a:sym typeface="Arial"/>
              </a:rPr>
              <a:t>x </a:t>
            </a:r>
            <a:r>
              <a:rPr lang="en" sz="1800" kern="0">
                <a:solidFill>
                  <a:srgbClr val="000000"/>
                </a:solidFill>
                <a:latin typeface="Arial"/>
                <a:ea typeface="Arial"/>
                <a:cs typeface="Arial"/>
                <a:sym typeface="Arial"/>
              </a:rPr>
              <a:t>by applying a </a:t>
            </a:r>
            <a:r>
              <a:rPr lang="en" sz="1800" b="1" kern="0">
                <a:solidFill>
                  <a:srgbClr val="000000"/>
                </a:solidFill>
                <a:latin typeface="Arial"/>
                <a:ea typeface="Arial"/>
                <a:cs typeface="Arial"/>
                <a:sym typeface="Arial"/>
              </a:rPr>
              <a:t>recurrence formula</a:t>
            </a:r>
            <a:r>
              <a:rPr lang="en" sz="1800" kern="0">
                <a:solidFill>
                  <a:srgbClr val="000000"/>
                </a:solidFill>
                <a:latin typeface="Arial"/>
                <a:ea typeface="Arial"/>
                <a:cs typeface="Arial"/>
                <a:sym typeface="Arial"/>
              </a:rPr>
              <a:t> at every time step:</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pic>
        <p:nvPicPr>
          <p:cNvPr id="463" name="Shape 463"/>
          <p:cNvPicPr preferRelativeResize="0"/>
          <p:nvPr/>
        </p:nvPicPr>
        <p:blipFill>
          <a:blip r:embed="rId3">
            <a:alphaModFix/>
          </a:blip>
          <a:stretch>
            <a:fillRect/>
          </a:stretch>
        </p:blipFill>
        <p:spPr>
          <a:xfrm>
            <a:off x="1861248" y="2927150"/>
            <a:ext cx="3955649" cy="655374"/>
          </a:xfrm>
          <a:prstGeom prst="rect">
            <a:avLst/>
          </a:prstGeom>
          <a:noFill/>
          <a:ln>
            <a:noFill/>
          </a:ln>
        </p:spPr>
      </p:pic>
      <p:sp>
        <p:nvSpPr>
          <p:cNvPr id="464" name="Shape 464"/>
          <p:cNvSpPr txBox="1"/>
          <p:nvPr/>
        </p:nvSpPr>
        <p:spPr>
          <a:xfrm>
            <a:off x="299075" y="4199325"/>
            <a:ext cx="6366300" cy="56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Notice: the same function and the same set of parameters are used at every time step.</a:t>
            </a:r>
          </a:p>
        </p:txBody>
      </p:sp>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037958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0" name="Shape 470"/>
          <p:cNvSpPr txBox="1"/>
          <p:nvPr/>
        </p:nvSpPr>
        <p:spPr>
          <a:xfrm>
            <a:off x="928650" y="828950"/>
            <a:ext cx="7286700" cy="435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3600" kern="0">
                <a:solidFill>
                  <a:srgbClr val="000000"/>
                </a:solidFill>
                <a:latin typeface="Arial"/>
                <a:ea typeface="Arial"/>
                <a:cs typeface="Arial"/>
                <a:sym typeface="Arial"/>
              </a:rPr>
              <a:t>(Vanilla) Recurrent Neural Network</a:t>
            </a:r>
          </a:p>
        </p:txBody>
      </p:sp>
      <p:grpSp>
        <p:nvGrpSpPr>
          <p:cNvPr id="471" name="Shape 471"/>
          <p:cNvGrpSpPr/>
          <p:nvPr/>
        </p:nvGrpSpPr>
        <p:grpSpPr>
          <a:xfrm>
            <a:off x="509275" y="2028325"/>
            <a:ext cx="1477686" cy="3037100"/>
            <a:chOff x="3548350" y="2044700"/>
            <a:chExt cx="1477686" cy="3037100"/>
          </a:xfrm>
        </p:grpSpPr>
        <p:sp>
          <p:nvSpPr>
            <p:cNvPr id="472" name="Shape 472"/>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473" name="Shape 473"/>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FFFFFF"/>
                  </a:solidFill>
                  <a:latin typeface="Arial"/>
                  <a:ea typeface="Arial"/>
                  <a:cs typeface="Arial"/>
                  <a:sym typeface="Arial"/>
                </a:rPr>
                <a:t>RNN</a:t>
              </a:r>
            </a:p>
          </p:txBody>
        </p:sp>
        <p:sp>
          <p:nvSpPr>
            <p:cNvPr id="474" name="Shape 474"/>
            <p:cNvSpPr/>
            <p:nvPr/>
          </p:nvSpPr>
          <p:spPr>
            <a:xfrm>
              <a:off x="3839200" y="2044700"/>
              <a:ext cx="398100"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p>
          </p:txBody>
        </p:sp>
        <p:cxnSp>
          <p:nvCxnSpPr>
            <p:cNvPr id="475" name="Shape 475"/>
            <p:cNvCxnSpPr>
              <a:stCxn id="473" idx="0"/>
              <a:endCxn id="474" idx="2"/>
            </p:cNvCxnSpPr>
            <p:nvPr/>
          </p:nvCxnSpPr>
          <p:spPr>
            <a:xfrm rot="10800000">
              <a:off x="4038250" y="2912850"/>
              <a:ext cx="0" cy="330600"/>
            </a:xfrm>
            <a:prstGeom prst="straightConnector1">
              <a:avLst/>
            </a:prstGeom>
            <a:noFill/>
            <a:ln w="19050" cap="flat" cmpd="sng">
              <a:solidFill>
                <a:srgbClr val="000000"/>
              </a:solidFill>
              <a:prstDash val="solid"/>
              <a:round/>
              <a:headEnd type="none" w="lg" len="lg"/>
              <a:tailEnd type="triangle" w="lg" len="lg"/>
            </a:ln>
          </p:spPr>
        </p:cxnSp>
        <p:cxnSp>
          <p:nvCxnSpPr>
            <p:cNvPr id="476" name="Shape 476"/>
            <p:cNvCxnSpPr>
              <a:stCxn id="472" idx="0"/>
              <a:endCxn id="473"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sp>
          <p:nvSpPr>
            <p:cNvPr id="477" name="Shape 477"/>
            <p:cNvSpPr/>
            <p:nvPr/>
          </p:nvSpPr>
          <p:spPr>
            <a:xfrm>
              <a:off x="4508273" y="3401125"/>
              <a:ext cx="517763" cy="278767"/>
            </a:xfrm>
            <a:custGeom>
              <a:avLst/>
              <a:gdLst/>
              <a:ahLst/>
              <a:cxnLst/>
              <a:rect l="0" t="0" r="0" b="0"/>
              <a:pathLst>
                <a:path w="14987" h="14019" extrusionOk="0">
                  <a:moveTo>
                    <a:pt x="637" y="0"/>
                  </a:moveTo>
                  <a:cubicBezTo>
                    <a:pt x="3026" y="1327"/>
                    <a:pt x="15080" y="5629"/>
                    <a:pt x="14974" y="7966"/>
                  </a:cubicBezTo>
                  <a:cubicBezTo>
                    <a:pt x="14867" y="10302"/>
                    <a:pt x="2495" y="13010"/>
                    <a:pt x="0" y="14019"/>
                  </a:cubicBezTo>
                </a:path>
              </a:pathLst>
            </a:custGeom>
            <a:noFill/>
            <a:ln w="19050" cap="flat" cmpd="sng">
              <a:solidFill>
                <a:srgbClr val="000000"/>
              </a:solidFill>
              <a:prstDash val="solid"/>
              <a:round/>
              <a:headEnd type="none" w="lg" len="lg"/>
              <a:tailEnd type="triangle" w="lg" len="lg"/>
            </a:ln>
          </p:spPr>
        </p:sp>
      </p:grpSp>
      <p:sp>
        <p:nvSpPr>
          <p:cNvPr id="480" name="Shape 480"/>
          <p:cNvSpPr txBox="1"/>
          <p:nvPr/>
        </p:nvSpPr>
        <p:spPr>
          <a:xfrm>
            <a:off x="990100" y="1370275"/>
            <a:ext cx="6236400" cy="501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The state consists of a single </a:t>
            </a:r>
            <a:r>
              <a:rPr lang="en" sz="1800" i="1" kern="0">
                <a:solidFill>
                  <a:srgbClr val="000000"/>
                </a:solidFill>
                <a:latin typeface="Arial"/>
                <a:ea typeface="Arial"/>
                <a:cs typeface="Arial"/>
                <a:sym typeface="Arial"/>
              </a:rPr>
              <a:t>“hidden”</a:t>
            </a:r>
            <a:r>
              <a:rPr lang="en" sz="1800" kern="0">
                <a:solidFill>
                  <a:srgbClr val="000000"/>
                </a:solidFill>
                <a:latin typeface="Arial"/>
                <a:ea typeface="Arial"/>
                <a:cs typeface="Arial"/>
                <a:sym typeface="Arial"/>
              </a:rPr>
              <a:t> vector </a:t>
            </a:r>
            <a:r>
              <a:rPr lang="en" sz="1800" b="1" kern="0">
                <a:solidFill>
                  <a:srgbClr val="000000"/>
                </a:solidFill>
                <a:latin typeface="Arial"/>
                <a:ea typeface="Arial"/>
                <a:cs typeface="Arial"/>
                <a:sym typeface="Arial"/>
              </a:rPr>
              <a:t>h</a:t>
            </a:r>
            <a:r>
              <a:rPr lang="en" sz="1800" kern="0">
                <a:solidFill>
                  <a:srgbClr val="000000"/>
                </a:solidFill>
                <a:latin typeface="Arial"/>
                <a:ea typeface="Arial"/>
                <a:cs typeface="Arial"/>
                <a:sym typeface="Arial"/>
              </a:rPr>
              <a:t>:</a:t>
            </a:r>
          </a:p>
        </p:txBody>
      </p:sp>
      <p:pic>
        <p:nvPicPr>
          <p:cNvPr id="481" name="Shape 481"/>
          <p:cNvPicPr preferRelativeResize="0"/>
          <p:nvPr/>
        </p:nvPicPr>
        <p:blipFill>
          <a:blip r:embed="rId3">
            <a:alphaModFix/>
          </a:blip>
          <a:stretch>
            <a:fillRect/>
          </a:stretch>
        </p:blipFill>
        <p:spPr>
          <a:xfrm>
            <a:off x="3651301" y="3581400"/>
            <a:ext cx="3023949" cy="500999"/>
          </a:xfrm>
          <a:prstGeom prst="rect">
            <a:avLst/>
          </a:prstGeom>
          <a:noFill/>
          <a:ln>
            <a:noFill/>
          </a:ln>
        </p:spPr>
      </p:pic>
      <p:sp>
        <p:nvSpPr>
          <p:cNvPr id="1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grpSp>
        <p:nvGrpSpPr>
          <p:cNvPr id="2" name="Group 1">
            <a:extLst>
              <a:ext uri="{FF2B5EF4-FFF2-40B4-BE49-F238E27FC236}">
                <a16:creationId xmlns:a16="http://schemas.microsoft.com/office/drawing/2014/main" id="{8690312F-848C-3846-B5DC-A22AF126EA3B}"/>
              </a:ext>
            </a:extLst>
          </p:cNvPr>
          <p:cNvGrpSpPr/>
          <p:nvPr/>
        </p:nvGrpSpPr>
        <p:grpSpPr>
          <a:xfrm>
            <a:off x="2971800" y="4261149"/>
            <a:ext cx="5702300" cy="1078675"/>
            <a:chOff x="2971800" y="4261149"/>
            <a:chExt cx="5702300" cy="1078675"/>
          </a:xfrm>
        </p:grpSpPr>
        <p:cxnSp>
          <p:nvCxnSpPr>
            <p:cNvPr id="482" name="Shape 482"/>
            <p:cNvCxnSpPr/>
            <p:nvPr/>
          </p:nvCxnSpPr>
          <p:spPr>
            <a:xfrm>
              <a:off x="4982600" y="4261149"/>
              <a:ext cx="0" cy="433800"/>
            </a:xfrm>
            <a:prstGeom prst="straightConnector1">
              <a:avLst/>
            </a:prstGeom>
            <a:noFill/>
            <a:ln w="9525" cap="flat" cmpd="sng">
              <a:solidFill>
                <a:srgbClr val="666666"/>
              </a:solidFill>
              <a:prstDash val="solid"/>
              <a:round/>
              <a:headEnd type="none" w="lg" len="lg"/>
              <a:tailEnd type="triangle" w="lg" len="lg"/>
            </a:ln>
          </p:spPr>
        </p:cxnSp>
        <p:pic>
          <p:nvPicPr>
            <p:cNvPr id="3" name="Picture 2"/>
            <p:cNvPicPr>
              <a:picLocks noChangeAspect="1"/>
            </p:cNvPicPr>
            <p:nvPr/>
          </p:nvPicPr>
          <p:blipFill>
            <a:blip r:embed="rId4"/>
            <a:stretch>
              <a:fillRect/>
            </a:stretch>
          </p:blipFill>
          <p:spPr>
            <a:xfrm>
              <a:off x="2971800" y="4946124"/>
              <a:ext cx="5702300" cy="393700"/>
            </a:xfrm>
            <a:prstGeom prst="rect">
              <a:avLst/>
            </a:prstGeom>
          </p:spPr>
        </p:pic>
      </p:grpSp>
      <p:pic>
        <p:nvPicPr>
          <p:cNvPr id="4" name="Picture 3"/>
          <p:cNvPicPr>
            <a:picLocks noChangeAspect="1"/>
          </p:cNvPicPr>
          <p:nvPr/>
        </p:nvPicPr>
        <p:blipFill>
          <a:blip r:embed="rId5"/>
          <a:stretch>
            <a:fillRect/>
          </a:stretch>
        </p:blipFill>
        <p:spPr>
          <a:xfrm>
            <a:off x="3657600" y="2209800"/>
            <a:ext cx="2667000" cy="381000"/>
          </a:xfrm>
          <a:prstGeom prst="rect">
            <a:avLst/>
          </a:prstGeom>
        </p:spPr>
      </p:pic>
      <p:sp>
        <p:nvSpPr>
          <p:cNvPr id="17" name="Shape 502">
            <a:extLst>
              <a:ext uri="{FF2B5EF4-FFF2-40B4-BE49-F238E27FC236}">
                <a16:creationId xmlns:a16="http://schemas.microsoft.com/office/drawing/2014/main" id="{E382E9CB-35A5-D142-9C9E-6CD22D484900}"/>
              </a:ext>
            </a:extLst>
          </p:cNvPr>
          <p:cNvSpPr txBox="1"/>
          <p:nvPr/>
        </p:nvSpPr>
        <p:spPr>
          <a:xfrm>
            <a:off x="1295400" y="6342000"/>
            <a:ext cx="6622200" cy="5922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sz="1400" kern="0" dirty="0">
                <a:solidFill>
                  <a:srgbClr val="000000"/>
                </a:solidFill>
                <a:latin typeface="Arial"/>
                <a:cs typeface="Arial"/>
                <a:sym typeface="Arial"/>
              </a:rPr>
              <a:t>Sometimes called a “Vanilla RNN” or an “Elman RNN” after Prof. Jeffrey Elman</a:t>
            </a:r>
            <a:endParaRPr sz="1400" kern="0" dirty="0">
              <a:solidFill>
                <a:srgbClr val="000000"/>
              </a:solidFill>
              <a:latin typeface="Arial"/>
              <a:cs typeface="Arial"/>
              <a:sym typeface="Arial"/>
            </a:endParaRP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83F4E02-9901-02B5-DBE6-50B53F3FA727}"/>
                  </a:ext>
                </a:extLst>
              </p14:cNvPr>
              <p14:cNvContentPartPr/>
              <p14:nvPr/>
            </p14:nvContentPartPr>
            <p14:xfrm>
              <a:off x="4407805" y="2080676"/>
              <a:ext cx="167040" cy="515520"/>
            </p14:xfrm>
          </p:contentPart>
        </mc:Choice>
        <mc:Fallback xmlns="">
          <p:pic>
            <p:nvPicPr>
              <p:cNvPr id="5" name="Ink 4">
                <a:extLst>
                  <a:ext uri="{FF2B5EF4-FFF2-40B4-BE49-F238E27FC236}">
                    <a16:creationId xmlns:a16="http://schemas.microsoft.com/office/drawing/2014/main" id="{883F4E02-9901-02B5-DBE6-50B53F3FA727}"/>
                  </a:ext>
                </a:extLst>
              </p:cNvPr>
              <p:cNvPicPr/>
              <p:nvPr/>
            </p:nvPicPr>
            <p:blipFill>
              <a:blip r:embed="rId7"/>
              <a:stretch>
                <a:fillRect/>
              </a:stretch>
            </p:blipFill>
            <p:spPr>
              <a:xfrm>
                <a:off x="4399165" y="2072036"/>
                <a:ext cx="18468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6A827D1-DFF2-797F-FA40-3CC6AE8BD506}"/>
                  </a:ext>
                </a:extLst>
              </p14:cNvPr>
              <p14:cNvContentPartPr/>
              <p14:nvPr/>
            </p14:nvContentPartPr>
            <p14:xfrm>
              <a:off x="6330925" y="2137196"/>
              <a:ext cx="162360" cy="487800"/>
            </p14:xfrm>
          </p:contentPart>
        </mc:Choice>
        <mc:Fallback xmlns="">
          <p:pic>
            <p:nvPicPr>
              <p:cNvPr id="6" name="Ink 5">
                <a:extLst>
                  <a:ext uri="{FF2B5EF4-FFF2-40B4-BE49-F238E27FC236}">
                    <a16:creationId xmlns:a16="http://schemas.microsoft.com/office/drawing/2014/main" id="{46A827D1-DFF2-797F-FA40-3CC6AE8BD506}"/>
                  </a:ext>
                </a:extLst>
              </p:cNvPr>
              <p:cNvPicPr/>
              <p:nvPr/>
            </p:nvPicPr>
            <p:blipFill>
              <a:blip r:embed="rId9"/>
              <a:stretch>
                <a:fillRect/>
              </a:stretch>
            </p:blipFill>
            <p:spPr>
              <a:xfrm>
                <a:off x="6321925" y="2128556"/>
                <a:ext cx="18000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A29D8392-5D38-2C28-68DD-727335F4A2A3}"/>
                  </a:ext>
                </a:extLst>
              </p14:cNvPr>
              <p14:cNvContentPartPr/>
              <p14:nvPr/>
            </p14:nvContentPartPr>
            <p14:xfrm>
              <a:off x="4313845" y="2553716"/>
              <a:ext cx="94680" cy="120240"/>
            </p14:xfrm>
          </p:contentPart>
        </mc:Choice>
        <mc:Fallback xmlns="">
          <p:pic>
            <p:nvPicPr>
              <p:cNvPr id="7" name="Ink 6">
                <a:extLst>
                  <a:ext uri="{FF2B5EF4-FFF2-40B4-BE49-F238E27FC236}">
                    <a16:creationId xmlns:a16="http://schemas.microsoft.com/office/drawing/2014/main" id="{A29D8392-5D38-2C28-68DD-727335F4A2A3}"/>
                  </a:ext>
                </a:extLst>
              </p:cNvPr>
              <p:cNvPicPr/>
              <p:nvPr/>
            </p:nvPicPr>
            <p:blipFill>
              <a:blip r:embed="rId11"/>
              <a:stretch>
                <a:fillRect/>
              </a:stretch>
            </p:blipFill>
            <p:spPr>
              <a:xfrm>
                <a:off x="4304845" y="2545076"/>
                <a:ext cx="112320" cy="137880"/>
              </a:xfrm>
              <a:prstGeom prst="rect">
                <a:avLst/>
              </a:prstGeom>
            </p:spPr>
          </p:pic>
        </mc:Fallback>
      </mc:AlternateContent>
      <p:grpSp>
        <p:nvGrpSpPr>
          <p:cNvPr id="19" name="Group 18">
            <a:extLst>
              <a:ext uri="{FF2B5EF4-FFF2-40B4-BE49-F238E27FC236}">
                <a16:creationId xmlns:a16="http://schemas.microsoft.com/office/drawing/2014/main" id="{1062EA32-F357-3FD2-617D-67B229404324}"/>
              </a:ext>
            </a:extLst>
          </p:cNvPr>
          <p:cNvGrpSpPr/>
          <p:nvPr/>
        </p:nvGrpSpPr>
        <p:grpSpPr>
          <a:xfrm>
            <a:off x="4128085" y="1844876"/>
            <a:ext cx="824040" cy="304560"/>
            <a:chOff x="4128085" y="1844876"/>
            <a:chExt cx="824040" cy="304560"/>
          </a:xfrm>
        </p:grpSpPr>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FC4610B5-CD75-15D9-0F14-F0166399A553}"/>
                    </a:ext>
                  </a:extLst>
                </p14:cNvPr>
                <p14:cNvContentPartPr/>
                <p14:nvPr/>
              </p14:nvContentPartPr>
              <p14:xfrm>
                <a:off x="4128085" y="1902116"/>
                <a:ext cx="97560" cy="231480"/>
              </p14:xfrm>
            </p:contentPart>
          </mc:Choice>
          <mc:Fallback xmlns="">
            <p:pic>
              <p:nvPicPr>
                <p:cNvPr id="8" name="Ink 7">
                  <a:extLst>
                    <a:ext uri="{FF2B5EF4-FFF2-40B4-BE49-F238E27FC236}">
                      <a16:creationId xmlns:a16="http://schemas.microsoft.com/office/drawing/2014/main" id="{FC4610B5-CD75-15D9-0F14-F0166399A553}"/>
                    </a:ext>
                  </a:extLst>
                </p:cNvPr>
                <p:cNvPicPr/>
                <p:nvPr/>
              </p:nvPicPr>
              <p:blipFill>
                <a:blip r:embed="rId13"/>
                <a:stretch>
                  <a:fillRect/>
                </a:stretch>
              </p:blipFill>
              <p:spPr>
                <a:xfrm>
                  <a:off x="4119445" y="1893476"/>
                  <a:ext cx="115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5CC5A113-0EC6-692C-EC5D-0461EA5240B1}"/>
                    </a:ext>
                  </a:extLst>
                </p14:cNvPr>
                <p14:cNvContentPartPr/>
                <p14:nvPr/>
              </p14:nvContentPartPr>
              <p14:xfrm>
                <a:off x="4264525" y="1865756"/>
                <a:ext cx="129240" cy="283680"/>
              </p14:xfrm>
            </p:contentPart>
          </mc:Choice>
          <mc:Fallback xmlns="">
            <p:pic>
              <p:nvPicPr>
                <p:cNvPr id="9" name="Ink 8">
                  <a:extLst>
                    <a:ext uri="{FF2B5EF4-FFF2-40B4-BE49-F238E27FC236}">
                      <a16:creationId xmlns:a16="http://schemas.microsoft.com/office/drawing/2014/main" id="{5CC5A113-0EC6-692C-EC5D-0461EA5240B1}"/>
                    </a:ext>
                  </a:extLst>
                </p:cNvPr>
                <p:cNvPicPr/>
                <p:nvPr/>
              </p:nvPicPr>
              <p:blipFill>
                <a:blip r:embed="rId15"/>
                <a:stretch>
                  <a:fillRect/>
                </a:stretch>
              </p:blipFill>
              <p:spPr>
                <a:xfrm>
                  <a:off x="4255525" y="1856756"/>
                  <a:ext cx="1468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610CD20C-8E66-DBB6-B4CC-C11766033BA8}"/>
                    </a:ext>
                  </a:extLst>
                </p14:cNvPr>
                <p14:cNvContentPartPr/>
                <p14:nvPr/>
              </p14:nvContentPartPr>
              <p14:xfrm>
                <a:off x="4368565" y="1972316"/>
                <a:ext cx="38880" cy="74520"/>
              </p14:xfrm>
            </p:contentPart>
          </mc:Choice>
          <mc:Fallback xmlns="">
            <p:pic>
              <p:nvPicPr>
                <p:cNvPr id="10" name="Ink 9">
                  <a:extLst>
                    <a:ext uri="{FF2B5EF4-FFF2-40B4-BE49-F238E27FC236}">
                      <a16:creationId xmlns:a16="http://schemas.microsoft.com/office/drawing/2014/main" id="{610CD20C-8E66-DBB6-B4CC-C11766033BA8}"/>
                    </a:ext>
                  </a:extLst>
                </p:cNvPr>
                <p:cNvPicPr/>
                <p:nvPr/>
              </p:nvPicPr>
              <p:blipFill>
                <a:blip r:embed="rId17"/>
                <a:stretch>
                  <a:fillRect/>
                </a:stretch>
              </p:blipFill>
              <p:spPr>
                <a:xfrm>
                  <a:off x="4359565" y="1963316"/>
                  <a:ext cx="56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74E6A088-3DA6-E7AF-BC8F-C972735D83FA}"/>
                    </a:ext>
                  </a:extLst>
                </p14:cNvPr>
                <p14:cNvContentPartPr/>
                <p14:nvPr/>
              </p14:nvContentPartPr>
              <p14:xfrm>
                <a:off x="4431205" y="1877636"/>
                <a:ext cx="35640" cy="173520"/>
              </p14:xfrm>
            </p:contentPart>
          </mc:Choice>
          <mc:Fallback xmlns="">
            <p:pic>
              <p:nvPicPr>
                <p:cNvPr id="11" name="Ink 10">
                  <a:extLst>
                    <a:ext uri="{FF2B5EF4-FFF2-40B4-BE49-F238E27FC236}">
                      <a16:creationId xmlns:a16="http://schemas.microsoft.com/office/drawing/2014/main" id="{74E6A088-3DA6-E7AF-BC8F-C972735D83FA}"/>
                    </a:ext>
                  </a:extLst>
                </p:cNvPr>
                <p:cNvPicPr/>
                <p:nvPr/>
              </p:nvPicPr>
              <p:blipFill>
                <a:blip r:embed="rId19"/>
                <a:stretch>
                  <a:fillRect/>
                </a:stretch>
              </p:blipFill>
              <p:spPr>
                <a:xfrm>
                  <a:off x="4422565" y="1868636"/>
                  <a:ext cx="53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7CAB3C51-22FE-6339-1E39-606FE5D802A2}"/>
                    </a:ext>
                  </a:extLst>
                </p14:cNvPr>
                <p14:cNvContentPartPr/>
                <p14:nvPr/>
              </p14:nvContentPartPr>
              <p14:xfrm>
                <a:off x="4418965" y="1953956"/>
                <a:ext cx="78480" cy="75600"/>
              </p14:xfrm>
            </p:contentPart>
          </mc:Choice>
          <mc:Fallback xmlns="">
            <p:pic>
              <p:nvPicPr>
                <p:cNvPr id="12" name="Ink 11">
                  <a:extLst>
                    <a:ext uri="{FF2B5EF4-FFF2-40B4-BE49-F238E27FC236}">
                      <a16:creationId xmlns:a16="http://schemas.microsoft.com/office/drawing/2014/main" id="{7CAB3C51-22FE-6339-1E39-606FE5D802A2}"/>
                    </a:ext>
                  </a:extLst>
                </p:cNvPr>
                <p:cNvPicPr/>
                <p:nvPr/>
              </p:nvPicPr>
              <p:blipFill>
                <a:blip r:embed="rId21"/>
                <a:stretch>
                  <a:fillRect/>
                </a:stretch>
              </p:blipFill>
              <p:spPr>
                <a:xfrm>
                  <a:off x="4409965" y="1944956"/>
                  <a:ext cx="96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67B6382C-FBBA-A11B-9AC0-A72520367F9A}"/>
                    </a:ext>
                  </a:extLst>
                </p14:cNvPr>
                <p14:cNvContentPartPr/>
                <p14:nvPr/>
              </p14:nvContentPartPr>
              <p14:xfrm>
                <a:off x="4522285" y="1936676"/>
                <a:ext cx="180720" cy="109080"/>
              </p14:xfrm>
            </p:contentPart>
          </mc:Choice>
          <mc:Fallback xmlns="">
            <p:pic>
              <p:nvPicPr>
                <p:cNvPr id="13" name="Ink 12">
                  <a:extLst>
                    <a:ext uri="{FF2B5EF4-FFF2-40B4-BE49-F238E27FC236}">
                      <a16:creationId xmlns:a16="http://schemas.microsoft.com/office/drawing/2014/main" id="{67B6382C-FBBA-A11B-9AC0-A72520367F9A}"/>
                    </a:ext>
                  </a:extLst>
                </p:cNvPr>
                <p:cNvPicPr/>
                <p:nvPr/>
              </p:nvPicPr>
              <p:blipFill>
                <a:blip r:embed="rId23"/>
                <a:stretch>
                  <a:fillRect/>
                </a:stretch>
              </p:blipFill>
              <p:spPr>
                <a:xfrm>
                  <a:off x="4513645" y="1927676"/>
                  <a:ext cx="1983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E6B9F43F-AD99-129F-B6F3-5870E0A8AC8E}"/>
                    </a:ext>
                  </a:extLst>
                </p14:cNvPr>
                <p14:cNvContentPartPr/>
                <p14:nvPr/>
              </p14:nvContentPartPr>
              <p14:xfrm>
                <a:off x="4746565" y="1920116"/>
                <a:ext cx="128880" cy="82440"/>
              </p14:xfrm>
            </p:contentPart>
          </mc:Choice>
          <mc:Fallback xmlns="">
            <p:pic>
              <p:nvPicPr>
                <p:cNvPr id="14" name="Ink 13">
                  <a:extLst>
                    <a:ext uri="{FF2B5EF4-FFF2-40B4-BE49-F238E27FC236}">
                      <a16:creationId xmlns:a16="http://schemas.microsoft.com/office/drawing/2014/main" id="{E6B9F43F-AD99-129F-B6F3-5870E0A8AC8E}"/>
                    </a:ext>
                  </a:extLst>
                </p:cNvPr>
                <p:cNvPicPr/>
                <p:nvPr/>
              </p:nvPicPr>
              <p:blipFill>
                <a:blip r:embed="rId25"/>
                <a:stretch>
                  <a:fillRect/>
                </a:stretch>
              </p:blipFill>
              <p:spPr>
                <a:xfrm>
                  <a:off x="4737925" y="1911116"/>
                  <a:ext cx="1465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18CC3E43-FC47-642B-647C-7BE525FB5C59}"/>
                    </a:ext>
                  </a:extLst>
                </p14:cNvPr>
                <p14:cNvContentPartPr/>
                <p14:nvPr/>
              </p14:nvContentPartPr>
              <p14:xfrm>
                <a:off x="4868245" y="1896356"/>
                <a:ext cx="79560" cy="29880"/>
              </p14:xfrm>
            </p:contentPart>
          </mc:Choice>
          <mc:Fallback xmlns="">
            <p:pic>
              <p:nvPicPr>
                <p:cNvPr id="15" name="Ink 14">
                  <a:extLst>
                    <a:ext uri="{FF2B5EF4-FFF2-40B4-BE49-F238E27FC236}">
                      <a16:creationId xmlns:a16="http://schemas.microsoft.com/office/drawing/2014/main" id="{18CC3E43-FC47-642B-647C-7BE525FB5C59}"/>
                    </a:ext>
                  </a:extLst>
                </p:cNvPr>
                <p:cNvPicPr/>
                <p:nvPr/>
              </p:nvPicPr>
              <p:blipFill>
                <a:blip r:embed="rId27"/>
                <a:stretch>
                  <a:fillRect/>
                </a:stretch>
              </p:blipFill>
              <p:spPr>
                <a:xfrm>
                  <a:off x="4859245" y="1887356"/>
                  <a:ext cx="972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004E1033-F18D-8B80-A229-DDA9394D30D3}"/>
                    </a:ext>
                  </a:extLst>
                </p14:cNvPr>
                <p14:cNvContentPartPr/>
                <p14:nvPr/>
              </p14:nvContentPartPr>
              <p14:xfrm>
                <a:off x="4889125" y="1844876"/>
                <a:ext cx="63000" cy="173880"/>
              </p14:xfrm>
            </p:contentPart>
          </mc:Choice>
          <mc:Fallback xmlns="">
            <p:pic>
              <p:nvPicPr>
                <p:cNvPr id="18" name="Ink 17">
                  <a:extLst>
                    <a:ext uri="{FF2B5EF4-FFF2-40B4-BE49-F238E27FC236}">
                      <a16:creationId xmlns:a16="http://schemas.microsoft.com/office/drawing/2014/main" id="{004E1033-F18D-8B80-A229-DDA9394D30D3}"/>
                    </a:ext>
                  </a:extLst>
                </p:cNvPr>
                <p:cNvPicPr/>
                <p:nvPr/>
              </p:nvPicPr>
              <p:blipFill>
                <a:blip r:embed="rId29"/>
                <a:stretch>
                  <a:fillRect/>
                </a:stretch>
              </p:blipFill>
              <p:spPr>
                <a:xfrm>
                  <a:off x="4880125" y="1835876"/>
                  <a:ext cx="80640" cy="19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F160744A-A55B-6D88-5188-91E23B5862FF}"/>
                  </a:ext>
                </a:extLst>
              </p14:cNvPr>
              <p14:cNvContentPartPr/>
              <p14:nvPr/>
            </p14:nvContentPartPr>
            <p14:xfrm>
              <a:off x="6582925" y="4790036"/>
              <a:ext cx="365040" cy="590400"/>
            </p14:xfrm>
          </p:contentPart>
        </mc:Choice>
        <mc:Fallback xmlns="">
          <p:pic>
            <p:nvPicPr>
              <p:cNvPr id="20" name="Ink 19">
                <a:extLst>
                  <a:ext uri="{FF2B5EF4-FFF2-40B4-BE49-F238E27FC236}">
                    <a16:creationId xmlns:a16="http://schemas.microsoft.com/office/drawing/2014/main" id="{F160744A-A55B-6D88-5188-91E23B5862FF}"/>
                  </a:ext>
                </a:extLst>
              </p:cNvPr>
              <p:cNvPicPr/>
              <p:nvPr/>
            </p:nvPicPr>
            <p:blipFill>
              <a:blip r:embed="rId31"/>
              <a:stretch>
                <a:fillRect/>
              </a:stretch>
            </p:blipFill>
            <p:spPr>
              <a:xfrm>
                <a:off x="6573925" y="4781396"/>
                <a:ext cx="382680" cy="608040"/>
              </a:xfrm>
              <a:prstGeom prst="rect">
                <a:avLst/>
              </a:prstGeom>
            </p:spPr>
          </p:pic>
        </mc:Fallback>
      </mc:AlternateContent>
      <p:grpSp>
        <p:nvGrpSpPr>
          <p:cNvPr id="26" name="Group 25">
            <a:extLst>
              <a:ext uri="{FF2B5EF4-FFF2-40B4-BE49-F238E27FC236}">
                <a16:creationId xmlns:a16="http://schemas.microsoft.com/office/drawing/2014/main" id="{2F434E17-01F0-60D0-A26A-38583F87F89B}"/>
              </a:ext>
            </a:extLst>
          </p:cNvPr>
          <p:cNvGrpSpPr/>
          <p:nvPr/>
        </p:nvGrpSpPr>
        <p:grpSpPr>
          <a:xfrm>
            <a:off x="1071325" y="4005236"/>
            <a:ext cx="6291000" cy="1835280"/>
            <a:chOff x="1071325" y="4005236"/>
            <a:chExt cx="6291000" cy="1835280"/>
          </a:xfrm>
        </p:grpSpPr>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D0888340-A272-74EA-5DA3-92C0E2001200}"/>
                    </a:ext>
                  </a:extLst>
                </p14:cNvPr>
                <p14:cNvContentPartPr/>
                <p14:nvPr/>
              </p14:nvContentPartPr>
              <p14:xfrm>
                <a:off x="6830245" y="5526956"/>
                <a:ext cx="360" cy="360"/>
              </p14:xfrm>
            </p:contentPart>
          </mc:Choice>
          <mc:Fallback xmlns="">
            <p:pic>
              <p:nvPicPr>
                <p:cNvPr id="21" name="Ink 20">
                  <a:extLst>
                    <a:ext uri="{FF2B5EF4-FFF2-40B4-BE49-F238E27FC236}">
                      <a16:creationId xmlns:a16="http://schemas.microsoft.com/office/drawing/2014/main" id="{D0888340-A272-74EA-5DA3-92C0E2001200}"/>
                    </a:ext>
                  </a:extLst>
                </p:cNvPr>
                <p:cNvPicPr/>
                <p:nvPr/>
              </p:nvPicPr>
              <p:blipFill>
                <a:blip r:embed="rId33"/>
                <a:stretch>
                  <a:fillRect/>
                </a:stretch>
              </p:blipFill>
              <p:spPr>
                <a:xfrm>
                  <a:off x="6821245" y="55179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183479D6-E396-C0CB-209C-34F646536035}"/>
                    </a:ext>
                  </a:extLst>
                </p14:cNvPr>
                <p14:cNvContentPartPr/>
                <p14:nvPr/>
              </p14:nvContentPartPr>
              <p14:xfrm>
                <a:off x="6613885" y="4795076"/>
                <a:ext cx="748440" cy="639360"/>
              </p14:xfrm>
            </p:contentPart>
          </mc:Choice>
          <mc:Fallback xmlns="">
            <p:pic>
              <p:nvPicPr>
                <p:cNvPr id="22" name="Ink 21">
                  <a:extLst>
                    <a:ext uri="{FF2B5EF4-FFF2-40B4-BE49-F238E27FC236}">
                      <a16:creationId xmlns:a16="http://schemas.microsoft.com/office/drawing/2014/main" id="{183479D6-E396-C0CB-209C-34F646536035}"/>
                    </a:ext>
                  </a:extLst>
                </p:cNvPr>
                <p:cNvPicPr/>
                <p:nvPr/>
              </p:nvPicPr>
              <p:blipFill>
                <a:blip r:embed="rId35"/>
                <a:stretch>
                  <a:fillRect/>
                </a:stretch>
              </p:blipFill>
              <p:spPr>
                <a:xfrm>
                  <a:off x="6604885" y="4786436"/>
                  <a:ext cx="76608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93FC15F6-3703-EA92-2492-D62B5A71C67B}"/>
                    </a:ext>
                  </a:extLst>
                </p14:cNvPr>
                <p14:cNvContentPartPr/>
                <p14:nvPr/>
              </p14:nvContentPartPr>
              <p14:xfrm>
                <a:off x="1110925" y="4072916"/>
                <a:ext cx="5676120" cy="1767600"/>
              </p14:xfrm>
            </p:contentPart>
          </mc:Choice>
          <mc:Fallback xmlns="">
            <p:pic>
              <p:nvPicPr>
                <p:cNvPr id="24" name="Ink 23">
                  <a:extLst>
                    <a:ext uri="{FF2B5EF4-FFF2-40B4-BE49-F238E27FC236}">
                      <a16:creationId xmlns:a16="http://schemas.microsoft.com/office/drawing/2014/main" id="{93FC15F6-3703-EA92-2492-D62B5A71C67B}"/>
                    </a:ext>
                  </a:extLst>
                </p:cNvPr>
                <p:cNvPicPr/>
                <p:nvPr/>
              </p:nvPicPr>
              <p:blipFill>
                <a:blip r:embed="rId37"/>
                <a:stretch>
                  <a:fillRect/>
                </a:stretch>
              </p:blipFill>
              <p:spPr>
                <a:xfrm>
                  <a:off x="1101925" y="4064276"/>
                  <a:ext cx="5693760" cy="1785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B9B98442-4CF5-E539-92BC-923AA17A07E4}"/>
                    </a:ext>
                  </a:extLst>
                </p14:cNvPr>
                <p14:cNvContentPartPr/>
                <p14:nvPr/>
              </p14:nvContentPartPr>
              <p14:xfrm>
                <a:off x="1071325" y="4005236"/>
                <a:ext cx="114840" cy="133200"/>
              </p14:xfrm>
            </p:contentPart>
          </mc:Choice>
          <mc:Fallback xmlns="">
            <p:pic>
              <p:nvPicPr>
                <p:cNvPr id="25" name="Ink 24">
                  <a:extLst>
                    <a:ext uri="{FF2B5EF4-FFF2-40B4-BE49-F238E27FC236}">
                      <a16:creationId xmlns:a16="http://schemas.microsoft.com/office/drawing/2014/main" id="{B9B98442-4CF5-E539-92BC-923AA17A07E4}"/>
                    </a:ext>
                  </a:extLst>
                </p:cNvPr>
                <p:cNvPicPr/>
                <p:nvPr/>
              </p:nvPicPr>
              <p:blipFill>
                <a:blip r:embed="rId39"/>
                <a:stretch>
                  <a:fillRect/>
                </a:stretch>
              </p:blipFill>
              <p:spPr>
                <a:xfrm>
                  <a:off x="1062325" y="3996596"/>
                  <a:ext cx="132480" cy="150840"/>
                </a:xfrm>
                <a:prstGeom prst="rect">
                  <a:avLst/>
                </a:prstGeom>
              </p:spPr>
            </p:pic>
          </mc:Fallback>
        </mc:AlternateContent>
      </p:grpSp>
      <p:grpSp>
        <p:nvGrpSpPr>
          <p:cNvPr id="30" name="Group 29">
            <a:extLst>
              <a:ext uri="{FF2B5EF4-FFF2-40B4-BE49-F238E27FC236}">
                <a16:creationId xmlns:a16="http://schemas.microsoft.com/office/drawing/2014/main" id="{D593E798-3547-BD46-1824-6AF0C2756925}"/>
              </a:ext>
            </a:extLst>
          </p:cNvPr>
          <p:cNvGrpSpPr/>
          <p:nvPr/>
        </p:nvGrpSpPr>
        <p:grpSpPr>
          <a:xfrm>
            <a:off x="1915165" y="3384956"/>
            <a:ext cx="3500280" cy="2136600"/>
            <a:chOff x="1915165" y="3384956"/>
            <a:chExt cx="3500280" cy="213660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BFC13CC1-FC2C-DAC3-01F4-9F9ADDA70173}"/>
                    </a:ext>
                  </a:extLst>
                </p14:cNvPr>
                <p14:cNvContentPartPr/>
                <p14:nvPr/>
              </p14:nvContentPartPr>
              <p14:xfrm>
                <a:off x="4704085" y="4820636"/>
                <a:ext cx="711360" cy="700920"/>
              </p14:xfrm>
            </p:contentPart>
          </mc:Choice>
          <mc:Fallback xmlns="">
            <p:pic>
              <p:nvPicPr>
                <p:cNvPr id="27" name="Ink 26">
                  <a:extLst>
                    <a:ext uri="{FF2B5EF4-FFF2-40B4-BE49-F238E27FC236}">
                      <a16:creationId xmlns:a16="http://schemas.microsoft.com/office/drawing/2014/main" id="{BFC13CC1-FC2C-DAC3-01F4-9F9ADDA70173}"/>
                    </a:ext>
                  </a:extLst>
                </p:cNvPr>
                <p:cNvPicPr/>
                <p:nvPr/>
              </p:nvPicPr>
              <p:blipFill>
                <a:blip r:embed="rId41"/>
                <a:stretch>
                  <a:fillRect/>
                </a:stretch>
              </p:blipFill>
              <p:spPr>
                <a:xfrm>
                  <a:off x="4695085" y="4811996"/>
                  <a:ext cx="729000" cy="718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D549746D-6BC1-54D7-ABDB-96A26BC18AD3}"/>
                    </a:ext>
                  </a:extLst>
                </p14:cNvPr>
                <p14:cNvContentPartPr/>
                <p14:nvPr/>
              </p14:nvContentPartPr>
              <p14:xfrm>
                <a:off x="1939285" y="3473516"/>
                <a:ext cx="2818800" cy="1372680"/>
              </p14:xfrm>
            </p:contentPart>
          </mc:Choice>
          <mc:Fallback xmlns="">
            <p:pic>
              <p:nvPicPr>
                <p:cNvPr id="28" name="Ink 27">
                  <a:extLst>
                    <a:ext uri="{FF2B5EF4-FFF2-40B4-BE49-F238E27FC236}">
                      <a16:creationId xmlns:a16="http://schemas.microsoft.com/office/drawing/2014/main" id="{D549746D-6BC1-54D7-ABDB-96A26BC18AD3}"/>
                    </a:ext>
                  </a:extLst>
                </p:cNvPr>
                <p:cNvPicPr/>
                <p:nvPr/>
              </p:nvPicPr>
              <p:blipFill>
                <a:blip r:embed="rId43"/>
                <a:stretch>
                  <a:fillRect/>
                </a:stretch>
              </p:blipFill>
              <p:spPr>
                <a:xfrm>
                  <a:off x="1930645" y="3464876"/>
                  <a:ext cx="2836440" cy="1390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BCA7E2EA-9AC3-5376-6CE5-06AAB64EA29E}"/>
                    </a:ext>
                  </a:extLst>
                </p14:cNvPr>
                <p14:cNvContentPartPr/>
                <p14:nvPr/>
              </p14:nvContentPartPr>
              <p14:xfrm>
                <a:off x="1915165" y="3384956"/>
                <a:ext cx="91440" cy="117000"/>
              </p14:xfrm>
            </p:contentPart>
          </mc:Choice>
          <mc:Fallback xmlns="">
            <p:pic>
              <p:nvPicPr>
                <p:cNvPr id="29" name="Ink 28">
                  <a:extLst>
                    <a:ext uri="{FF2B5EF4-FFF2-40B4-BE49-F238E27FC236}">
                      <a16:creationId xmlns:a16="http://schemas.microsoft.com/office/drawing/2014/main" id="{BCA7E2EA-9AC3-5376-6CE5-06AAB64EA29E}"/>
                    </a:ext>
                  </a:extLst>
                </p:cNvPr>
                <p:cNvPicPr/>
                <p:nvPr/>
              </p:nvPicPr>
              <p:blipFill>
                <a:blip r:embed="rId45"/>
                <a:stretch>
                  <a:fillRect/>
                </a:stretch>
              </p:blipFill>
              <p:spPr>
                <a:xfrm>
                  <a:off x="1906165" y="3376316"/>
                  <a:ext cx="109080" cy="134640"/>
                </a:xfrm>
                <a:prstGeom prst="rect">
                  <a:avLst/>
                </a:prstGeom>
              </p:spPr>
            </p:pic>
          </mc:Fallback>
        </mc:AlternateContent>
      </p:grpSp>
      <p:grpSp>
        <p:nvGrpSpPr>
          <p:cNvPr id="35" name="Group 34">
            <a:extLst>
              <a:ext uri="{FF2B5EF4-FFF2-40B4-BE49-F238E27FC236}">
                <a16:creationId xmlns:a16="http://schemas.microsoft.com/office/drawing/2014/main" id="{0B391059-1FE9-2E04-64D3-39F2EEEBE0A2}"/>
              </a:ext>
            </a:extLst>
          </p:cNvPr>
          <p:cNvGrpSpPr/>
          <p:nvPr/>
        </p:nvGrpSpPr>
        <p:grpSpPr>
          <a:xfrm>
            <a:off x="1186165" y="2115236"/>
            <a:ext cx="4009680" cy="1040400"/>
            <a:chOff x="1186165" y="2115236"/>
            <a:chExt cx="4009680" cy="1040400"/>
          </a:xfrm>
        </p:grpSpPr>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87B01E42-ADDC-A932-8258-6323B2146CCD}"/>
                    </a:ext>
                  </a:extLst>
                </p14:cNvPr>
                <p14:cNvContentPartPr/>
                <p14:nvPr/>
              </p14:nvContentPartPr>
              <p14:xfrm>
                <a:off x="4510765" y="2435996"/>
                <a:ext cx="185400" cy="145800"/>
              </p14:xfrm>
            </p:contentPart>
          </mc:Choice>
          <mc:Fallback xmlns="">
            <p:pic>
              <p:nvPicPr>
                <p:cNvPr id="31" name="Ink 30">
                  <a:extLst>
                    <a:ext uri="{FF2B5EF4-FFF2-40B4-BE49-F238E27FC236}">
                      <a16:creationId xmlns:a16="http://schemas.microsoft.com/office/drawing/2014/main" id="{87B01E42-ADDC-A932-8258-6323B2146CCD}"/>
                    </a:ext>
                  </a:extLst>
                </p:cNvPr>
                <p:cNvPicPr/>
                <p:nvPr/>
              </p:nvPicPr>
              <p:blipFill>
                <a:blip r:embed="rId47"/>
                <a:stretch>
                  <a:fillRect/>
                </a:stretch>
              </p:blipFill>
              <p:spPr>
                <a:xfrm>
                  <a:off x="4501765" y="2426996"/>
                  <a:ext cx="203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C747BA8A-D918-F00C-C575-6DC8D48240C2}"/>
                    </a:ext>
                  </a:extLst>
                </p14:cNvPr>
                <p14:cNvContentPartPr/>
                <p14:nvPr/>
              </p14:nvContentPartPr>
              <p14:xfrm>
                <a:off x="4460005" y="2115236"/>
                <a:ext cx="735840" cy="614520"/>
              </p14:xfrm>
            </p:contentPart>
          </mc:Choice>
          <mc:Fallback xmlns="">
            <p:pic>
              <p:nvPicPr>
                <p:cNvPr id="32" name="Ink 31">
                  <a:extLst>
                    <a:ext uri="{FF2B5EF4-FFF2-40B4-BE49-F238E27FC236}">
                      <a16:creationId xmlns:a16="http://schemas.microsoft.com/office/drawing/2014/main" id="{C747BA8A-D918-F00C-C575-6DC8D48240C2}"/>
                    </a:ext>
                  </a:extLst>
                </p:cNvPr>
                <p:cNvPicPr/>
                <p:nvPr/>
              </p:nvPicPr>
              <p:blipFill>
                <a:blip r:embed="rId49"/>
                <a:stretch>
                  <a:fillRect/>
                </a:stretch>
              </p:blipFill>
              <p:spPr>
                <a:xfrm>
                  <a:off x="4451365" y="2106236"/>
                  <a:ext cx="75348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8D982E59-3CCA-8D23-0E95-6CD401A93673}"/>
                    </a:ext>
                  </a:extLst>
                </p14:cNvPr>
                <p14:cNvContentPartPr/>
                <p14:nvPr/>
              </p14:nvContentPartPr>
              <p14:xfrm>
                <a:off x="1221085" y="2748836"/>
                <a:ext cx="3673080" cy="390240"/>
              </p14:xfrm>
            </p:contentPart>
          </mc:Choice>
          <mc:Fallback xmlns="">
            <p:pic>
              <p:nvPicPr>
                <p:cNvPr id="33" name="Ink 32">
                  <a:extLst>
                    <a:ext uri="{FF2B5EF4-FFF2-40B4-BE49-F238E27FC236}">
                      <a16:creationId xmlns:a16="http://schemas.microsoft.com/office/drawing/2014/main" id="{8D982E59-3CCA-8D23-0E95-6CD401A93673}"/>
                    </a:ext>
                  </a:extLst>
                </p:cNvPr>
                <p:cNvPicPr/>
                <p:nvPr/>
              </p:nvPicPr>
              <p:blipFill>
                <a:blip r:embed="rId51"/>
                <a:stretch>
                  <a:fillRect/>
                </a:stretch>
              </p:blipFill>
              <p:spPr>
                <a:xfrm>
                  <a:off x="1212445" y="2740196"/>
                  <a:ext cx="369072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060D78A7-7F3F-2660-E9EE-76D8C4981AD2}"/>
                    </a:ext>
                  </a:extLst>
                </p14:cNvPr>
                <p14:cNvContentPartPr/>
                <p14:nvPr/>
              </p14:nvContentPartPr>
              <p14:xfrm>
                <a:off x="1186165" y="2990036"/>
                <a:ext cx="111960" cy="165600"/>
              </p14:xfrm>
            </p:contentPart>
          </mc:Choice>
          <mc:Fallback xmlns="">
            <p:pic>
              <p:nvPicPr>
                <p:cNvPr id="34" name="Ink 33">
                  <a:extLst>
                    <a:ext uri="{FF2B5EF4-FFF2-40B4-BE49-F238E27FC236}">
                      <a16:creationId xmlns:a16="http://schemas.microsoft.com/office/drawing/2014/main" id="{060D78A7-7F3F-2660-E9EE-76D8C4981AD2}"/>
                    </a:ext>
                  </a:extLst>
                </p:cNvPr>
                <p:cNvPicPr/>
                <p:nvPr/>
              </p:nvPicPr>
              <p:blipFill>
                <a:blip r:embed="rId53"/>
                <a:stretch>
                  <a:fillRect/>
                </a:stretch>
              </p:blipFill>
              <p:spPr>
                <a:xfrm>
                  <a:off x="1177165" y="2981036"/>
                  <a:ext cx="129600" cy="183240"/>
                </a:xfrm>
                <a:prstGeom prst="rect">
                  <a:avLst/>
                </a:prstGeom>
              </p:spPr>
            </p:pic>
          </mc:Fallback>
        </mc:AlternateContent>
      </p:grpSp>
    </p:spTree>
    <p:extLst>
      <p:ext uri="{BB962C8B-B14F-4D97-AF65-F5344CB8AC3E}">
        <p14:creationId xmlns:p14="http://schemas.microsoft.com/office/powerpoint/2010/main" val="420038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Shape 488"/>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489" name="Shape 489"/>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490" name="Shape 490"/>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491" name="Shape 491"/>
          <p:cNvCxnSpPr>
            <a:stCxn id="492" idx="0"/>
            <a:endCxn id="489"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493" name="Shape 493"/>
          <p:cNvCxnSpPr>
            <a:stCxn id="488" idx="3"/>
            <a:endCxn id="489"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494" name="Shape 494"/>
          <p:cNvCxnSpPr>
            <a:stCxn id="489" idx="3"/>
            <a:endCxn id="490"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492" name="Shape 492"/>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495" name="Shape 495"/>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2800" kern="0">
              <a:solidFill>
                <a:srgbClr val="000000"/>
              </a:solidFill>
              <a:latin typeface="Arial"/>
              <a:ea typeface="Arial"/>
              <a:cs typeface="Arial"/>
              <a:sym typeface="Arial"/>
            </a:endParaRPr>
          </a:p>
        </p:txBody>
      </p:sp>
      <p:sp>
        <p:nvSpPr>
          <p:cNvPr id="496" name="Shape 496"/>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1671503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3" name="Shape 523"/>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524" name="Shape 524"/>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25" name="Shape 525"/>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526" name="Shape 526"/>
          <p:cNvCxnSpPr>
            <a:stCxn id="527" idx="0"/>
            <a:endCxn id="524"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28" name="Shape 528"/>
          <p:cNvCxnSpPr>
            <a:stCxn id="523" idx="3"/>
            <a:endCxn id="524"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529" name="Shape 529"/>
          <p:cNvCxnSpPr>
            <a:stCxn id="524" idx="3"/>
            <a:endCxn id="525"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530" name="Shape 530"/>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31" name="Shape 531"/>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532" name="Shape 532"/>
          <p:cNvCxnSpPr>
            <a:stCxn id="525" idx="3"/>
            <a:endCxn id="530"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533" name="Shape 533"/>
          <p:cNvCxnSpPr>
            <a:stCxn id="534" idx="0"/>
            <a:endCxn id="530" idx="2"/>
          </p:cNvCxnSpPr>
          <p:nvPr/>
        </p:nvCxnSpPr>
        <p:spPr>
          <a:xfrm rot="10800000">
            <a:off x="3647188"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35" name="Shape 535"/>
          <p:cNvCxnSpPr>
            <a:stCxn id="530" idx="3"/>
            <a:endCxn id="531"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536" name="Shape 536"/>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37" name="Shape 537"/>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sp>
        <p:nvSpPr>
          <p:cNvPr id="538" name="Shape 538"/>
          <p:cNvSpPr/>
          <p:nvPr/>
        </p:nvSpPr>
        <p:spPr>
          <a:xfrm>
            <a:off x="5129550"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3</a:t>
            </a:r>
          </a:p>
        </p:txBody>
      </p:sp>
      <p:cxnSp>
        <p:nvCxnSpPr>
          <p:cNvPr id="539" name="Shape 539"/>
          <p:cNvCxnSpPr>
            <a:stCxn id="538" idx="0"/>
            <a:endCxn id="536" idx="2"/>
          </p:cNvCxnSpPr>
          <p:nvPr/>
        </p:nvCxnSpPr>
        <p:spPr>
          <a:xfrm rot="10800000">
            <a:off x="5327700"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40" name="Shape 540"/>
          <p:cNvCxnSpPr>
            <a:stCxn id="531" idx="3"/>
            <a:endCxn id="536"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541" name="Shape 541"/>
          <p:cNvCxnSpPr>
            <a:stCxn id="536" idx="3"/>
            <a:endCxn id="537"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cxnSp>
        <p:nvCxnSpPr>
          <p:cNvPr id="542" name="Shape 542"/>
          <p:cNvCxnSpPr>
            <a:stCxn id="537"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sp>
        <p:nvSpPr>
          <p:cNvPr id="543" name="Shape 543"/>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534" name="Shape 534"/>
          <p:cNvSpPr/>
          <p:nvPr/>
        </p:nvSpPr>
        <p:spPr>
          <a:xfrm>
            <a:off x="3449038"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2</a:t>
            </a:r>
          </a:p>
        </p:txBody>
      </p:sp>
      <p:sp>
        <p:nvSpPr>
          <p:cNvPr id="527" name="Shape 527"/>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544" name="Shape 544"/>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45" name="Shape 545"/>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46" name="Shape 546"/>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47" name="Shape 547"/>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2800" kern="0">
              <a:solidFill>
                <a:srgbClr val="000000"/>
              </a:solidFill>
              <a:latin typeface="Arial"/>
              <a:ea typeface="Arial"/>
              <a:cs typeface="Arial"/>
              <a:sym typeface="Arial"/>
            </a:endParaRPr>
          </a:p>
        </p:txBody>
      </p:sp>
      <p:sp>
        <p:nvSpPr>
          <p:cNvPr id="548" name="Shape 548"/>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a:t>
            </a:r>
          </a:p>
        </p:txBody>
      </p:sp>
      <p:sp>
        <p:nvSpPr>
          <p:cNvPr id="549" name="Shape 549"/>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550" name="Shape 550"/>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3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109417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6" name="Shape 556"/>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557" name="Shape 557"/>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58" name="Shape 558"/>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559" name="Shape 559"/>
          <p:cNvCxnSpPr>
            <a:stCxn id="560" idx="0"/>
            <a:endCxn id="557"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61" name="Shape 561"/>
          <p:cNvCxnSpPr>
            <a:stCxn id="556" idx="3"/>
            <a:endCxn id="557"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562" name="Shape 562"/>
          <p:cNvCxnSpPr>
            <a:stCxn id="557" idx="3"/>
            <a:endCxn id="558"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563" name="Shape 563"/>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64" name="Shape 564"/>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565" name="Shape 565"/>
          <p:cNvCxnSpPr>
            <a:stCxn id="558" idx="3"/>
            <a:endCxn id="563"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566" name="Shape 566"/>
          <p:cNvCxnSpPr>
            <a:stCxn id="567" idx="0"/>
            <a:endCxn id="563" idx="2"/>
          </p:cNvCxnSpPr>
          <p:nvPr/>
        </p:nvCxnSpPr>
        <p:spPr>
          <a:xfrm rot="10800000">
            <a:off x="3647188"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68" name="Shape 568"/>
          <p:cNvCxnSpPr>
            <a:stCxn id="563" idx="3"/>
            <a:endCxn id="564"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569" name="Shape 569"/>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70" name="Shape 570"/>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sp>
        <p:nvSpPr>
          <p:cNvPr id="571" name="Shape 571"/>
          <p:cNvSpPr/>
          <p:nvPr/>
        </p:nvSpPr>
        <p:spPr>
          <a:xfrm>
            <a:off x="5129550"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3</a:t>
            </a:r>
          </a:p>
        </p:txBody>
      </p:sp>
      <p:cxnSp>
        <p:nvCxnSpPr>
          <p:cNvPr id="572" name="Shape 572"/>
          <p:cNvCxnSpPr>
            <a:stCxn id="571" idx="0"/>
            <a:endCxn id="569" idx="2"/>
          </p:cNvCxnSpPr>
          <p:nvPr/>
        </p:nvCxnSpPr>
        <p:spPr>
          <a:xfrm rot="10800000">
            <a:off x="5327700"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73" name="Shape 573"/>
          <p:cNvCxnSpPr>
            <a:stCxn id="564" idx="3"/>
            <a:endCxn id="569"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574" name="Shape 574"/>
          <p:cNvCxnSpPr>
            <a:stCxn id="569" idx="3"/>
            <a:endCxn id="570"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cxnSp>
        <p:nvCxnSpPr>
          <p:cNvPr id="575" name="Shape 575"/>
          <p:cNvCxnSpPr>
            <a:stCxn id="570"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sp>
        <p:nvSpPr>
          <p:cNvPr id="576" name="Shape 576"/>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567" name="Shape 567"/>
          <p:cNvSpPr/>
          <p:nvPr/>
        </p:nvSpPr>
        <p:spPr>
          <a:xfrm>
            <a:off x="3449038"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2</a:t>
            </a:r>
          </a:p>
        </p:txBody>
      </p:sp>
      <p:sp>
        <p:nvSpPr>
          <p:cNvPr id="560" name="Shape 560"/>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577" name="Shape 577"/>
          <p:cNvSpPr/>
          <p:nvPr/>
        </p:nvSpPr>
        <p:spPr>
          <a:xfrm>
            <a:off x="788295" y="4435895"/>
            <a:ext cx="530999"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W</a:t>
            </a:r>
          </a:p>
        </p:txBody>
      </p:sp>
      <p:cxnSp>
        <p:nvCxnSpPr>
          <p:cNvPr id="578" name="Shape 578"/>
          <p:cNvCxnSpPr>
            <a:stCxn id="577" idx="2"/>
            <a:endCxn id="579" idx="3"/>
          </p:cNvCxnSpPr>
          <p:nvPr/>
        </p:nvCxnSpPr>
        <p:spPr>
          <a:xfrm rot="-5400000">
            <a:off x="1571294" y="3117095"/>
            <a:ext cx="1311600" cy="2346600"/>
          </a:xfrm>
          <a:prstGeom prst="curvedConnector3">
            <a:avLst>
              <a:gd name="adj1" fmla="val -18155"/>
            </a:avLst>
          </a:prstGeom>
          <a:noFill/>
          <a:ln w="19050" cap="flat" cmpd="sng">
            <a:solidFill>
              <a:schemeClr val="dk2"/>
            </a:solidFill>
            <a:prstDash val="solid"/>
            <a:round/>
            <a:headEnd type="none" w="lg" len="lg"/>
            <a:tailEnd type="triangle" w="lg" len="lg"/>
          </a:ln>
        </p:spPr>
      </p:cxnSp>
      <p:cxnSp>
        <p:nvCxnSpPr>
          <p:cNvPr id="580" name="Shape 580"/>
          <p:cNvCxnSpPr>
            <a:stCxn id="577" idx="0"/>
          </p:cNvCxnSpPr>
          <p:nvPr/>
        </p:nvCxnSpPr>
        <p:spPr>
          <a:xfrm rot="-5400000">
            <a:off x="1000394" y="3718295"/>
            <a:ext cx="771000" cy="664200"/>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581" name="Shape 581"/>
          <p:cNvCxnSpPr>
            <a:stCxn id="577" idx="2"/>
            <a:endCxn id="582" idx="3"/>
          </p:cNvCxnSpPr>
          <p:nvPr/>
        </p:nvCxnSpPr>
        <p:spPr>
          <a:xfrm rot="-5400000">
            <a:off x="2411594" y="2276795"/>
            <a:ext cx="1311600" cy="4027200"/>
          </a:xfrm>
          <a:prstGeom prst="curvedConnector3">
            <a:avLst>
              <a:gd name="adj1" fmla="val -23150"/>
            </a:avLst>
          </a:prstGeom>
          <a:noFill/>
          <a:ln w="19050" cap="flat" cmpd="sng">
            <a:solidFill>
              <a:schemeClr val="dk2"/>
            </a:solidFill>
            <a:prstDash val="solid"/>
            <a:round/>
            <a:headEnd type="none" w="lg" len="lg"/>
            <a:tailEnd type="triangle" w="lg" len="lg"/>
          </a:ln>
        </p:spPr>
      </p:cxnSp>
      <p:sp>
        <p:nvSpPr>
          <p:cNvPr id="579" name="Shape 579"/>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82" name="Shape 582"/>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83" name="Shape 583"/>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84" name="Shape 584"/>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a:t>
            </a:r>
          </a:p>
        </p:txBody>
      </p:sp>
      <p:sp>
        <p:nvSpPr>
          <p:cNvPr id="585" name="Shape 585"/>
          <p:cNvSpPr txBox="1"/>
          <p:nvPr/>
        </p:nvSpPr>
        <p:spPr>
          <a:xfrm>
            <a:off x="1824050" y="1988000"/>
            <a:ext cx="5350800" cy="56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Re-use the same weight matrix at every time-step</a:t>
            </a:r>
          </a:p>
        </p:txBody>
      </p:sp>
      <p:cxnSp>
        <p:nvCxnSpPr>
          <p:cNvPr id="586" name="Shape 586"/>
          <p:cNvCxnSpPr/>
          <p:nvPr/>
        </p:nvCxnSpPr>
        <p:spPr>
          <a:xfrm rot="-5400000">
            <a:off x="3544094" y="1368395"/>
            <a:ext cx="1087500" cy="6068100"/>
          </a:xfrm>
          <a:prstGeom prst="curvedConnector3">
            <a:avLst>
              <a:gd name="adj1" fmla="val -37828"/>
            </a:avLst>
          </a:prstGeom>
          <a:noFill/>
          <a:ln w="19050" cap="flat" cmpd="sng">
            <a:solidFill>
              <a:schemeClr val="dk2"/>
            </a:solidFill>
            <a:prstDash val="solid"/>
            <a:round/>
            <a:headEnd type="none" w="lg" len="lg"/>
            <a:tailEnd type="triangle" w="lg" len="lg"/>
          </a:ln>
        </p:spPr>
      </p:cxnSp>
      <p:sp>
        <p:nvSpPr>
          <p:cNvPr id="587" name="Shape 587"/>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588" name="Shape 588"/>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3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1866392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6" name="Shape 696"/>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697" name="Shape 697"/>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698" name="Shape 698"/>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699" name="Shape 699"/>
          <p:cNvCxnSpPr>
            <a:stCxn id="700" idx="0"/>
            <a:endCxn id="697"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01" name="Shape 701"/>
          <p:cNvCxnSpPr>
            <a:stCxn id="696" idx="3"/>
            <a:endCxn id="697"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702" name="Shape 702"/>
          <p:cNvCxnSpPr>
            <a:stCxn id="697" idx="3"/>
            <a:endCxn id="698"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03" name="Shape 703"/>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04" name="Shape 704"/>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705" name="Shape 705"/>
          <p:cNvCxnSpPr>
            <a:stCxn id="698" idx="3"/>
            <a:endCxn id="703"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706" name="Shape 706"/>
          <p:cNvCxnSpPr>
            <a:stCxn id="707" idx="0"/>
            <a:endCxn id="703" idx="2"/>
          </p:cNvCxnSpPr>
          <p:nvPr/>
        </p:nvCxnSpPr>
        <p:spPr>
          <a:xfrm rot="10800000">
            <a:off x="3647188"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08" name="Shape 708"/>
          <p:cNvCxnSpPr>
            <a:stCxn id="703" idx="3"/>
            <a:endCxn id="704"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09" name="Shape 709"/>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10" name="Shape 710"/>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sp>
        <p:nvSpPr>
          <p:cNvPr id="711" name="Shape 711"/>
          <p:cNvSpPr/>
          <p:nvPr/>
        </p:nvSpPr>
        <p:spPr>
          <a:xfrm>
            <a:off x="5129550"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3</a:t>
            </a:r>
          </a:p>
        </p:txBody>
      </p:sp>
      <p:cxnSp>
        <p:nvCxnSpPr>
          <p:cNvPr id="712" name="Shape 712"/>
          <p:cNvCxnSpPr>
            <a:stCxn id="711" idx="0"/>
            <a:endCxn id="709" idx="2"/>
          </p:cNvCxnSpPr>
          <p:nvPr/>
        </p:nvCxnSpPr>
        <p:spPr>
          <a:xfrm rot="10800000">
            <a:off x="5327700"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13" name="Shape 713"/>
          <p:cNvCxnSpPr>
            <a:stCxn id="704" idx="3"/>
            <a:endCxn id="709"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714" name="Shape 714"/>
          <p:cNvCxnSpPr>
            <a:stCxn id="709" idx="3"/>
            <a:endCxn id="710"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15" name="Shape 715"/>
          <p:cNvSpPr/>
          <p:nvPr/>
        </p:nvSpPr>
        <p:spPr>
          <a:xfrm>
            <a:off x="772884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T</a:t>
            </a:r>
          </a:p>
        </p:txBody>
      </p:sp>
      <p:cxnSp>
        <p:nvCxnSpPr>
          <p:cNvPr id="716" name="Shape 716"/>
          <p:cNvCxnSpPr>
            <a:stCxn id="710"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cxnSp>
        <p:nvCxnSpPr>
          <p:cNvPr id="717" name="Shape 717"/>
          <p:cNvCxnSpPr>
            <a:stCxn id="718" idx="0"/>
            <a:endCxn id="715" idx="2"/>
          </p:cNvCxnSpPr>
          <p:nvPr/>
        </p:nvCxnSpPr>
        <p:spPr>
          <a:xfrm rot="10800000">
            <a:off x="7941698" y="2630125"/>
            <a:ext cx="0" cy="378600"/>
          </a:xfrm>
          <a:prstGeom prst="straightConnector1">
            <a:avLst/>
          </a:prstGeom>
          <a:noFill/>
          <a:ln w="19050" cap="flat" cmpd="sng">
            <a:solidFill>
              <a:schemeClr val="dk2"/>
            </a:solidFill>
            <a:prstDash val="solid"/>
            <a:round/>
            <a:headEnd type="none" w="lg" len="lg"/>
            <a:tailEnd type="triangle" w="lg" len="lg"/>
          </a:ln>
        </p:spPr>
      </p:cxnSp>
      <p:sp>
        <p:nvSpPr>
          <p:cNvPr id="719" name="Shape 719"/>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707" name="Shape 707"/>
          <p:cNvSpPr/>
          <p:nvPr/>
        </p:nvSpPr>
        <p:spPr>
          <a:xfrm>
            <a:off x="3449038"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2</a:t>
            </a:r>
          </a:p>
        </p:txBody>
      </p:sp>
      <p:sp>
        <p:nvSpPr>
          <p:cNvPr id="700" name="Shape 700"/>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720" name="Shape 720"/>
          <p:cNvSpPr/>
          <p:nvPr/>
        </p:nvSpPr>
        <p:spPr>
          <a:xfrm>
            <a:off x="788295" y="4435895"/>
            <a:ext cx="530999"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W</a:t>
            </a:r>
          </a:p>
        </p:txBody>
      </p:sp>
      <p:cxnSp>
        <p:nvCxnSpPr>
          <p:cNvPr id="721" name="Shape 721"/>
          <p:cNvCxnSpPr>
            <a:stCxn id="720" idx="2"/>
            <a:endCxn id="722" idx="3"/>
          </p:cNvCxnSpPr>
          <p:nvPr/>
        </p:nvCxnSpPr>
        <p:spPr>
          <a:xfrm rot="-5400000">
            <a:off x="1571294" y="3117095"/>
            <a:ext cx="1311600" cy="2346600"/>
          </a:xfrm>
          <a:prstGeom prst="curvedConnector3">
            <a:avLst>
              <a:gd name="adj1" fmla="val -18155"/>
            </a:avLst>
          </a:prstGeom>
          <a:noFill/>
          <a:ln w="19050" cap="flat" cmpd="sng">
            <a:solidFill>
              <a:schemeClr val="dk2"/>
            </a:solidFill>
            <a:prstDash val="solid"/>
            <a:round/>
            <a:headEnd type="none" w="lg" len="lg"/>
            <a:tailEnd type="triangle" w="lg" len="lg"/>
          </a:ln>
        </p:spPr>
      </p:cxnSp>
      <p:cxnSp>
        <p:nvCxnSpPr>
          <p:cNvPr id="723" name="Shape 723"/>
          <p:cNvCxnSpPr>
            <a:stCxn id="720" idx="0"/>
          </p:cNvCxnSpPr>
          <p:nvPr/>
        </p:nvCxnSpPr>
        <p:spPr>
          <a:xfrm rot="-5400000">
            <a:off x="1000394" y="3718295"/>
            <a:ext cx="771000" cy="664200"/>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724" name="Shape 724"/>
          <p:cNvCxnSpPr>
            <a:stCxn id="720" idx="2"/>
            <a:endCxn id="725" idx="3"/>
          </p:cNvCxnSpPr>
          <p:nvPr/>
        </p:nvCxnSpPr>
        <p:spPr>
          <a:xfrm rot="-5400000">
            <a:off x="2411594" y="2276795"/>
            <a:ext cx="1311600" cy="4027200"/>
          </a:xfrm>
          <a:prstGeom prst="curvedConnector3">
            <a:avLst>
              <a:gd name="adj1" fmla="val -23150"/>
            </a:avLst>
          </a:prstGeom>
          <a:noFill/>
          <a:ln w="19050" cap="flat" cmpd="sng">
            <a:solidFill>
              <a:schemeClr val="dk2"/>
            </a:solidFill>
            <a:prstDash val="solid"/>
            <a:round/>
            <a:headEnd type="none" w="lg" len="lg"/>
            <a:tailEnd type="triangle" w="lg" len="lg"/>
          </a:ln>
        </p:spPr>
      </p:cxnSp>
      <p:sp>
        <p:nvSpPr>
          <p:cNvPr id="722" name="Shape 722"/>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25" name="Shape 725"/>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726" name="Shape 726"/>
          <p:cNvCxnSpPr>
            <a:stCxn id="720" idx="2"/>
            <a:endCxn id="719" idx="2"/>
          </p:cNvCxnSpPr>
          <p:nvPr/>
        </p:nvCxnSpPr>
        <p:spPr>
          <a:xfrm rot="-5400000">
            <a:off x="3544094" y="1368395"/>
            <a:ext cx="1087500" cy="6068100"/>
          </a:xfrm>
          <a:prstGeom prst="curvedConnector3">
            <a:avLst>
              <a:gd name="adj1" fmla="val -37828"/>
            </a:avLst>
          </a:prstGeom>
          <a:noFill/>
          <a:ln w="19050" cap="flat" cmpd="sng">
            <a:solidFill>
              <a:schemeClr val="dk2"/>
            </a:solidFill>
            <a:prstDash val="solid"/>
            <a:round/>
            <a:headEnd type="none" w="lg" len="lg"/>
            <a:tailEnd type="triangle" w="lg" len="lg"/>
          </a:ln>
        </p:spPr>
      </p:cxnSp>
      <p:sp>
        <p:nvSpPr>
          <p:cNvPr id="727" name="Shape 727"/>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28" name="Shape 728"/>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 Many to Many</a:t>
            </a:r>
          </a:p>
        </p:txBody>
      </p:sp>
      <p:sp>
        <p:nvSpPr>
          <p:cNvPr id="718" name="Shape 718"/>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729" name="Shape 729"/>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730" name="Shape 730"/>
          <p:cNvSpPr/>
          <p:nvPr/>
        </p:nvSpPr>
        <p:spPr>
          <a:xfrm>
            <a:off x="598929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3</a:t>
            </a:r>
          </a:p>
        </p:txBody>
      </p:sp>
      <p:sp>
        <p:nvSpPr>
          <p:cNvPr id="731" name="Shape 731"/>
          <p:cNvSpPr/>
          <p:nvPr/>
        </p:nvSpPr>
        <p:spPr>
          <a:xfrm>
            <a:off x="4308773"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2</a:t>
            </a:r>
          </a:p>
        </p:txBody>
      </p:sp>
      <p:sp>
        <p:nvSpPr>
          <p:cNvPr id="732" name="Shape 732"/>
          <p:cNvSpPr/>
          <p:nvPr/>
        </p:nvSpPr>
        <p:spPr>
          <a:xfrm>
            <a:off x="2613423" y="1879050"/>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1</a:t>
            </a:r>
          </a:p>
        </p:txBody>
      </p:sp>
      <p:cxnSp>
        <p:nvCxnSpPr>
          <p:cNvPr id="733" name="Shape 733"/>
          <p:cNvCxnSpPr>
            <a:stCxn id="710" idx="0"/>
            <a:endCxn id="730" idx="2"/>
          </p:cNvCxnSpPr>
          <p:nvPr/>
        </p:nvCxnSpPr>
        <p:spPr>
          <a:xfrm rot="10800000">
            <a:off x="6202148"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734" name="Shape 734"/>
          <p:cNvCxnSpPr>
            <a:stCxn id="704" idx="0"/>
            <a:endCxn id="731" idx="2"/>
          </p:cNvCxnSpPr>
          <p:nvPr/>
        </p:nvCxnSpPr>
        <p:spPr>
          <a:xfrm rot="10800000">
            <a:off x="4521622"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735" name="Shape 735"/>
          <p:cNvCxnSpPr>
            <a:stCxn id="698" idx="0"/>
            <a:endCxn id="732" idx="2"/>
          </p:cNvCxnSpPr>
          <p:nvPr/>
        </p:nvCxnSpPr>
        <p:spPr>
          <a:xfrm rot="10800000">
            <a:off x="2826275" y="2657125"/>
            <a:ext cx="0" cy="351600"/>
          </a:xfrm>
          <a:prstGeom prst="straightConnector1">
            <a:avLst/>
          </a:prstGeom>
          <a:noFill/>
          <a:ln w="19050" cap="flat" cmpd="sng">
            <a:solidFill>
              <a:schemeClr val="dk2"/>
            </a:solidFill>
            <a:prstDash val="solid"/>
            <a:round/>
            <a:headEnd type="none" w="lg" len="lg"/>
            <a:tailEnd type="triangle" w="lg" len="lg"/>
          </a:ln>
        </p:spPr>
      </p:cxnSp>
      <p:sp>
        <p:nvSpPr>
          <p:cNvPr id="736" name="Shape 736"/>
          <p:cNvSpPr/>
          <p:nvPr/>
        </p:nvSpPr>
        <p:spPr>
          <a:xfrm>
            <a:off x="3434325" y="2057850"/>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1</a:t>
            </a:r>
          </a:p>
        </p:txBody>
      </p:sp>
      <p:sp>
        <p:nvSpPr>
          <p:cNvPr id="737" name="Shape 737"/>
          <p:cNvSpPr/>
          <p:nvPr/>
        </p:nvSpPr>
        <p:spPr>
          <a:xfrm>
            <a:off x="5119525" y="2030725"/>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2</a:t>
            </a:r>
          </a:p>
        </p:txBody>
      </p:sp>
      <p:sp>
        <p:nvSpPr>
          <p:cNvPr id="738" name="Shape 738"/>
          <p:cNvSpPr/>
          <p:nvPr/>
        </p:nvSpPr>
        <p:spPr>
          <a:xfrm>
            <a:off x="6859075" y="2030725"/>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3</a:t>
            </a:r>
          </a:p>
        </p:txBody>
      </p:sp>
      <p:sp>
        <p:nvSpPr>
          <p:cNvPr id="739" name="Shape 739"/>
          <p:cNvSpPr/>
          <p:nvPr/>
        </p:nvSpPr>
        <p:spPr>
          <a:xfrm>
            <a:off x="8598625" y="2030725"/>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T</a:t>
            </a:r>
          </a:p>
        </p:txBody>
      </p:sp>
      <p:cxnSp>
        <p:nvCxnSpPr>
          <p:cNvPr id="740" name="Shape 740"/>
          <p:cNvCxnSpPr>
            <a:stCxn id="732" idx="3"/>
            <a:endCxn id="736" idx="1"/>
          </p:cNvCxnSpPr>
          <p:nvPr/>
        </p:nvCxnSpPr>
        <p:spPr>
          <a:xfrm>
            <a:off x="3039123" y="2268150"/>
            <a:ext cx="395100" cy="0"/>
          </a:xfrm>
          <a:prstGeom prst="straightConnector1">
            <a:avLst/>
          </a:prstGeom>
          <a:noFill/>
          <a:ln w="19050" cap="flat" cmpd="sng">
            <a:solidFill>
              <a:schemeClr val="dk2"/>
            </a:solidFill>
            <a:prstDash val="solid"/>
            <a:round/>
            <a:headEnd type="none" w="lg" len="lg"/>
            <a:tailEnd type="triangle" w="lg" len="lg"/>
          </a:ln>
        </p:spPr>
      </p:cxnSp>
      <p:cxnSp>
        <p:nvCxnSpPr>
          <p:cNvPr id="741" name="Shape 741"/>
          <p:cNvCxnSpPr>
            <a:stCxn id="731" idx="3"/>
            <a:endCxn id="737" idx="1"/>
          </p:cNvCxnSpPr>
          <p:nvPr/>
        </p:nvCxnSpPr>
        <p:spPr>
          <a:xfrm>
            <a:off x="4734473" y="2241025"/>
            <a:ext cx="385200" cy="0"/>
          </a:xfrm>
          <a:prstGeom prst="straightConnector1">
            <a:avLst/>
          </a:prstGeom>
          <a:noFill/>
          <a:ln w="19050" cap="flat" cmpd="sng">
            <a:solidFill>
              <a:schemeClr val="dk2"/>
            </a:solidFill>
            <a:prstDash val="solid"/>
            <a:round/>
            <a:headEnd type="none" w="lg" len="lg"/>
            <a:tailEnd type="triangle" w="lg" len="lg"/>
          </a:ln>
        </p:spPr>
      </p:cxnSp>
      <p:cxnSp>
        <p:nvCxnSpPr>
          <p:cNvPr id="742" name="Shape 742"/>
          <p:cNvCxnSpPr>
            <a:stCxn id="730" idx="3"/>
            <a:endCxn id="738" idx="1"/>
          </p:cNvCxnSpPr>
          <p:nvPr/>
        </p:nvCxnSpPr>
        <p:spPr>
          <a:xfrm>
            <a:off x="6414999" y="2241025"/>
            <a:ext cx="443999" cy="0"/>
          </a:xfrm>
          <a:prstGeom prst="straightConnector1">
            <a:avLst/>
          </a:prstGeom>
          <a:noFill/>
          <a:ln w="19050" cap="flat" cmpd="sng">
            <a:solidFill>
              <a:schemeClr val="dk2"/>
            </a:solidFill>
            <a:prstDash val="solid"/>
            <a:round/>
            <a:headEnd type="none" w="lg" len="lg"/>
            <a:tailEnd type="triangle" w="lg" len="lg"/>
          </a:ln>
        </p:spPr>
      </p:cxnSp>
      <p:cxnSp>
        <p:nvCxnSpPr>
          <p:cNvPr id="743" name="Shape 743"/>
          <p:cNvCxnSpPr>
            <a:stCxn id="715" idx="3"/>
            <a:endCxn id="739" idx="1"/>
          </p:cNvCxnSpPr>
          <p:nvPr/>
        </p:nvCxnSpPr>
        <p:spPr>
          <a:xfrm>
            <a:off x="8154548" y="2241025"/>
            <a:ext cx="444000" cy="0"/>
          </a:xfrm>
          <a:prstGeom prst="straightConnector1">
            <a:avLst/>
          </a:prstGeom>
          <a:noFill/>
          <a:ln w="19050" cap="flat" cmpd="sng">
            <a:solidFill>
              <a:schemeClr val="dk2"/>
            </a:solidFill>
            <a:prstDash val="solid"/>
            <a:round/>
            <a:headEnd type="none" w="lg" len="lg"/>
            <a:tailEnd type="triangle" w="lg" len="lg"/>
          </a:ln>
        </p:spPr>
      </p:cxnSp>
      <p:sp>
        <p:nvSpPr>
          <p:cNvPr id="744" name="Shape 744"/>
          <p:cNvSpPr/>
          <p:nvPr/>
        </p:nvSpPr>
        <p:spPr>
          <a:xfrm>
            <a:off x="8198075" y="913400"/>
            <a:ext cx="664200" cy="6561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L</a:t>
            </a:r>
          </a:p>
        </p:txBody>
      </p:sp>
      <p:cxnSp>
        <p:nvCxnSpPr>
          <p:cNvPr id="745" name="Shape 745"/>
          <p:cNvCxnSpPr>
            <a:stCxn id="736" idx="0"/>
            <a:endCxn id="746" idx="3"/>
          </p:cNvCxnSpPr>
          <p:nvPr/>
        </p:nvCxnSpPr>
        <p:spPr>
          <a:xfrm rot="-5400000">
            <a:off x="5557875" y="-554550"/>
            <a:ext cx="701700" cy="4523100"/>
          </a:xfrm>
          <a:prstGeom prst="curvedConnector3">
            <a:avLst>
              <a:gd name="adj1" fmla="val 59466"/>
            </a:avLst>
          </a:prstGeom>
          <a:noFill/>
          <a:ln w="19050" cap="flat" cmpd="sng">
            <a:solidFill>
              <a:schemeClr val="dk2"/>
            </a:solidFill>
            <a:prstDash val="solid"/>
            <a:round/>
            <a:headEnd type="none" w="lg" len="lg"/>
            <a:tailEnd type="triangle" w="lg" len="lg"/>
          </a:ln>
        </p:spPr>
      </p:cxnSp>
      <p:sp>
        <p:nvSpPr>
          <p:cNvPr id="746" name="Shape 746"/>
          <p:cNvSpPr/>
          <p:nvPr/>
        </p:nvSpPr>
        <p:spPr>
          <a:xfrm>
            <a:off x="8151675" y="12474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747" name="Shape 747"/>
          <p:cNvCxnSpPr>
            <a:stCxn id="737" idx="0"/>
            <a:endCxn id="748" idx="3"/>
          </p:cNvCxnSpPr>
          <p:nvPr/>
        </p:nvCxnSpPr>
        <p:spPr>
          <a:xfrm rot="-5400000">
            <a:off x="6522025" y="335875"/>
            <a:ext cx="505200" cy="2884500"/>
          </a:xfrm>
          <a:prstGeom prst="curvedConnector3">
            <a:avLst>
              <a:gd name="adj1" fmla="val 73174"/>
            </a:avLst>
          </a:prstGeom>
          <a:noFill/>
          <a:ln w="19050" cap="flat" cmpd="sng">
            <a:solidFill>
              <a:schemeClr val="dk2"/>
            </a:solidFill>
            <a:prstDash val="solid"/>
            <a:round/>
            <a:headEnd type="none" w="lg" len="lg"/>
            <a:tailEnd type="triangle" w="lg" len="lg"/>
          </a:ln>
        </p:spPr>
      </p:cxnSp>
      <p:sp>
        <p:nvSpPr>
          <p:cNvPr id="748" name="Shape 748"/>
          <p:cNvSpPr/>
          <p:nvPr/>
        </p:nvSpPr>
        <p:spPr>
          <a:xfrm>
            <a:off x="8198075" y="141657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749" name="Shape 749"/>
          <p:cNvCxnSpPr>
            <a:stCxn id="738" idx="0"/>
            <a:endCxn id="750" idx="3"/>
          </p:cNvCxnSpPr>
          <p:nvPr/>
        </p:nvCxnSpPr>
        <p:spPr>
          <a:xfrm rot="-5400000">
            <a:off x="7431175" y="1201375"/>
            <a:ext cx="470100" cy="1188600"/>
          </a:xfrm>
          <a:prstGeom prst="curvedConnector3">
            <a:avLst>
              <a:gd name="adj1" fmla="val 48012"/>
            </a:avLst>
          </a:prstGeom>
          <a:noFill/>
          <a:ln w="19050" cap="flat" cmpd="sng">
            <a:solidFill>
              <a:schemeClr val="dk2"/>
            </a:solidFill>
            <a:prstDash val="solid"/>
            <a:round/>
            <a:headEnd type="none" w="lg" len="lg"/>
            <a:tailEnd type="triangle" w="lg" len="lg"/>
          </a:ln>
        </p:spPr>
      </p:cxnSp>
      <p:sp>
        <p:nvSpPr>
          <p:cNvPr id="750" name="Shape 750"/>
          <p:cNvSpPr/>
          <p:nvPr/>
        </p:nvSpPr>
        <p:spPr>
          <a:xfrm>
            <a:off x="8241719" y="1451816"/>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751" name="Shape 751"/>
          <p:cNvCxnSpPr>
            <a:stCxn id="739" idx="0"/>
            <a:endCxn id="752" idx="3"/>
          </p:cNvCxnSpPr>
          <p:nvPr/>
        </p:nvCxnSpPr>
        <p:spPr>
          <a:xfrm rot="5400000" flipH="1">
            <a:off x="8410975" y="1630225"/>
            <a:ext cx="474600" cy="326400"/>
          </a:xfrm>
          <a:prstGeom prst="curvedConnector3">
            <a:avLst>
              <a:gd name="adj1" fmla="val 48033"/>
            </a:avLst>
          </a:prstGeom>
          <a:noFill/>
          <a:ln w="19050" cap="flat" cmpd="sng">
            <a:solidFill>
              <a:schemeClr val="dk2"/>
            </a:solidFill>
            <a:prstDash val="solid"/>
            <a:round/>
            <a:headEnd type="none" w="lg" len="lg"/>
            <a:tailEnd type="triangle" w="lg" len="lg"/>
          </a:ln>
        </p:spPr>
      </p:cxnSp>
      <p:sp>
        <p:nvSpPr>
          <p:cNvPr id="752" name="Shape 752"/>
          <p:cNvSpPr/>
          <p:nvPr/>
        </p:nvSpPr>
        <p:spPr>
          <a:xfrm>
            <a:off x="8466425" y="1447293"/>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1896124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Shape 758"/>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759" name="Shape 759"/>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60" name="Shape 760"/>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761" name="Shape 761"/>
          <p:cNvCxnSpPr>
            <a:stCxn id="762" idx="0"/>
            <a:endCxn id="759"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63" name="Shape 763"/>
          <p:cNvCxnSpPr>
            <a:stCxn id="758" idx="3"/>
            <a:endCxn id="759"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764" name="Shape 764"/>
          <p:cNvCxnSpPr>
            <a:stCxn id="759" idx="3"/>
            <a:endCxn id="760"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65" name="Shape 765"/>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66" name="Shape 766"/>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767" name="Shape 767"/>
          <p:cNvCxnSpPr>
            <a:stCxn id="760" idx="3"/>
            <a:endCxn id="765"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768" name="Shape 768"/>
          <p:cNvCxnSpPr>
            <a:stCxn id="769" idx="0"/>
            <a:endCxn id="765" idx="2"/>
          </p:cNvCxnSpPr>
          <p:nvPr/>
        </p:nvCxnSpPr>
        <p:spPr>
          <a:xfrm rot="10800000">
            <a:off x="3647188"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70" name="Shape 770"/>
          <p:cNvCxnSpPr>
            <a:stCxn id="765" idx="3"/>
            <a:endCxn id="766"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71" name="Shape 771"/>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72" name="Shape 772"/>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sp>
        <p:nvSpPr>
          <p:cNvPr id="773" name="Shape 773"/>
          <p:cNvSpPr/>
          <p:nvPr/>
        </p:nvSpPr>
        <p:spPr>
          <a:xfrm>
            <a:off x="5129550"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3</a:t>
            </a:r>
          </a:p>
        </p:txBody>
      </p:sp>
      <p:cxnSp>
        <p:nvCxnSpPr>
          <p:cNvPr id="774" name="Shape 774"/>
          <p:cNvCxnSpPr>
            <a:stCxn id="773" idx="0"/>
            <a:endCxn id="771" idx="2"/>
          </p:cNvCxnSpPr>
          <p:nvPr/>
        </p:nvCxnSpPr>
        <p:spPr>
          <a:xfrm rot="10800000">
            <a:off x="5327700"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75" name="Shape 775"/>
          <p:cNvCxnSpPr>
            <a:stCxn id="766" idx="3"/>
            <a:endCxn id="771"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776" name="Shape 776"/>
          <p:cNvCxnSpPr>
            <a:stCxn id="771" idx="3"/>
            <a:endCxn id="772"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77" name="Shape 777"/>
          <p:cNvSpPr/>
          <p:nvPr/>
        </p:nvSpPr>
        <p:spPr>
          <a:xfrm>
            <a:off x="772884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p>
        </p:txBody>
      </p:sp>
      <p:cxnSp>
        <p:nvCxnSpPr>
          <p:cNvPr id="778" name="Shape 778"/>
          <p:cNvCxnSpPr>
            <a:stCxn id="772"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cxnSp>
        <p:nvCxnSpPr>
          <p:cNvPr id="779" name="Shape 779"/>
          <p:cNvCxnSpPr>
            <a:stCxn id="780" idx="0"/>
            <a:endCxn id="777" idx="2"/>
          </p:cNvCxnSpPr>
          <p:nvPr/>
        </p:nvCxnSpPr>
        <p:spPr>
          <a:xfrm rot="10800000">
            <a:off x="7941698" y="2630125"/>
            <a:ext cx="0" cy="378600"/>
          </a:xfrm>
          <a:prstGeom prst="straightConnector1">
            <a:avLst/>
          </a:prstGeom>
          <a:noFill/>
          <a:ln w="19050" cap="flat" cmpd="sng">
            <a:solidFill>
              <a:schemeClr val="dk2"/>
            </a:solidFill>
            <a:prstDash val="solid"/>
            <a:round/>
            <a:headEnd type="none" w="lg" len="lg"/>
            <a:tailEnd type="triangle" w="lg" len="lg"/>
          </a:ln>
        </p:spPr>
      </p:cxnSp>
      <p:sp>
        <p:nvSpPr>
          <p:cNvPr id="781" name="Shape 781"/>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769" name="Shape 769"/>
          <p:cNvSpPr/>
          <p:nvPr/>
        </p:nvSpPr>
        <p:spPr>
          <a:xfrm>
            <a:off x="3449038"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2</a:t>
            </a:r>
          </a:p>
        </p:txBody>
      </p:sp>
      <p:sp>
        <p:nvSpPr>
          <p:cNvPr id="762" name="Shape 762"/>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782" name="Shape 782"/>
          <p:cNvSpPr/>
          <p:nvPr/>
        </p:nvSpPr>
        <p:spPr>
          <a:xfrm>
            <a:off x="788295" y="4435895"/>
            <a:ext cx="530999"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W</a:t>
            </a:r>
          </a:p>
        </p:txBody>
      </p:sp>
      <p:cxnSp>
        <p:nvCxnSpPr>
          <p:cNvPr id="783" name="Shape 783"/>
          <p:cNvCxnSpPr>
            <a:stCxn id="782" idx="2"/>
            <a:endCxn id="784" idx="3"/>
          </p:cNvCxnSpPr>
          <p:nvPr/>
        </p:nvCxnSpPr>
        <p:spPr>
          <a:xfrm rot="-5400000">
            <a:off x="1571294" y="3117095"/>
            <a:ext cx="1311600" cy="2346600"/>
          </a:xfrm>
          <a:prstGeom prst="curvedConnector3">
            <a:avLst>
              <a:gd name="adj1" fmla="val -18155"/>
            </a:avLst>
          </a:prstGeom>
          <a:noFill/>
          <a:ln w="19050" cap="flat" cmpd="sng">
            <a:solidFill>
              <a:schemeClr val="dk2"/>
            </a:solidFill>
            <a:prstDash val="solid"/>
            <a:round/>
            <a:headEnd type="none" w="lg" len="lg"/>
            <a:tailEnd type="triangle" w="lg" len="lg"/>
          </a:ln>
        </p:spPr>
      </p:cxnSp>
      <p:cxnSp>
        <p:nvCxnSpPr>
          <p:cNvPr id="785" name="Shape 785"/>
          <p:cNvCxnSpPr>
            <a:stCxn id="782" idx="0"/>
          </p:cNvCxnSpPr>
          <p:nvPr/>
        </p:nvCxnSpPr>
        <p:spPr>
          <a:xfrm rot="-5400000">
            <a:off x="1000394" y="3718295"/>
            <a:ext cx="771000" cy="664200"/>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786" name="Shape 786"/>
          <p:cNvCxnSpPr>
            <a:stCxn id="782" idx="2"/>
            <a:endCxn id="787" idx="3"/>
          </p:cNvCxnSpPr>
          <p:nvPr/>
        </p:nvCxnSpPr>
        <p:spPr>
          <a:xfrm rot="-5400000">
            <a:off x="2411594" y="2276795"/>
            <a:ext cx="1311600" cy="4027200"/>
          </a:xfrm>
          <a:prstGeom prst="curvedConnector3">
            <a:avLst>
              <a:gd name="adj1" fmla="val -23150"/>
            </a:avLst>
          </a:prstGeom>
          <a:noFill/>
          <a:ln w="19050" cap="flat" cmpd="sng">
            <a:solidFill>
              <a:schemeClr val="dk2"/>
            </a:solidFill>
            <a:prstDash val="solid"/>
            <a:round/>
            <a:headEnd type="none" w="lg" len="lg"/>
            <a:tailEnd type="triangle" w="lg" len="lg"/>
          </a:ln>
        </p:spPr>
      </p:cxnSp>
      <p:sp>
        <p:nvSpPr>
          <p:cNvPr id="784" name="Shape 784"/>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87" name="Shape 787"/>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788" name="Shape 788"/>
          <p:cNvCxnSpPr>
            <a:stCxn id="782" idx="2"/>
            <a:endCxn id="781" idx="2"/>
          </p:cNvCxnSpPr>
          <p:nvPr/>
        </p:nvCxnSpPr>
        <p:spPr>
          <a:xfrm rot="-5400000">
            <a:off x="3544094" y="1368395"/>
            <a:ext cx="1087500" cy="6068100"/>
          </a:xfrm>
          <a:prstGeom prst="curvedConnector3">
            <a:avLst>
              <a:gd name="adj1" fmla="val -37828"/>
            </a:avLst>
          </a:prstGeom>
          <a:noFill/>
          <a:ln w="19050" cap="flat" cmpd="sng">
            <a:solidFill>
              <a:schemeClr val="dk2"/>
            </a:solidFill>
            <a:prstDash val="solid"/>
            <a:round/>
            <a:headEnd type="none" w="lg" len="lg"/>
            <a:tailEnd type="triangle" w="lg" len="lg"/>
          </a:ln>
        </p:spPr>
      </p:cxnSp>
      <p:sp>
        <p:nvSpPr>
          <p:cNvPr id="789" name="Shape 789"/>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90" name="Shape 790"/>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dirty="0">
                <a:solidFill>
                  <a:srgbClr val="000000"/>
                </a:solidFill>
                <a:latin typeface="Arial"/>
                <a:ea typeface="Arial"/>
                <a:cs typeface="Arial"/>
                <a:sym typeface="Arial"/>
              </a:rPr>
              <a:t>RNN: Computational Graph: Many to One</a:t>
            </a:r>
          </a:p>
        </p:txBody>
      </p:sp>
      <p:sp>
        <p:nvSpPr>
          <p:cNvPr id="780" name="Shape 780"/>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791" name="Shape 791"/>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3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348063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7" name="Shape 797"/>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798" name="Shape 798"/>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99" name="Shape 799"/>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800" name="Shape 800"/>
          <p:cNvCxnSpPr>
            <a:stCxn id="801" idx="0"/>
            <a:endCxn id="798"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802" name="Shape 802"/>
          <p:cNvCxnSpPr>
            <a:stCxn id="797" idx="3"/>
            <a:endCxn id="798"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803" name="Shape 803"/>
          <p:cNvCxnSpPr>
            <a:stCxn id="798" idx="3"/>
            <a:endCxn id="799"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804" name="Shape 804"/>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805" name="Shape 805"/>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806" name="Shape 806"/>
          <p:cNvCxnSpPr>
            <a:stCxn id="799" idx="3"/>
            <a:endCxn id="804"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807" name="Shape 807"/>
          <p:cNvCxnSpPr>
            <a:stCxn id="804" idx="3"/>
            <a:endCxn id="805"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808" name="Shape 808"/>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809" name="Shape 809"/>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cxnSp>
        <p:nvCxnSpPr>
          <p:cNvPr id="810" name="Shape 810"/>
          <p:cNvCxnSpPr>
            <a:stCxn id="805" idx="3"/>
            <a:endCxn id="808"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811" name="Shape 811"/>
          <p:cNvCxnSpPr>
            <a:stCxn id="808" idx="3"/>
            <a:endCxn id="809"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812" name="Shape 812"/>
          <p:cNvSpPr/>
          <p:nvPr/>
        </p:nvSpPr>
        <p:spPr>
          <a:xfrm>
            <a:off x="772884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T</a:t>
            </a:r>
          </a:p>
        </p:txBody>
      </p:sp>
      <p:cxnSp>
        <p:nvCxnSpPr>
          <p:cNvPr id="813" name="Shape 813"/>
          <p:cNvCxnSpPr>
            <a:stCxn id="809"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cxnSp>
        <p:nvCxnSpPr>
          <p:cNvPr id="814" name="Shape 814"/>
          <p:cNvCxnSpPr>
            <a:stCxn id="815" idx="0"/>
            <a:endCxn id="812" idx="2"/>
          </p:cNvCxnSpPr>
          <p:nvPr/>
        </p:nvCxnSpPr>
        <p:spPr>
          <a:xfrm rot="10800000">
            <a:off x="7941698" y="2630125"/>
            <a:ext cx="0" cy="378600"/>
          </a:xfrm>
          <a:prstGeom prst="straightConnector1">
            <a:avLst/>
          </a:prstGeom>
          <a:noFill/>
          <a:ln w="19050" cap="flat" cmpd="sng">
            <a:solidFill>
              <a:schemeClr val="dk2"/>
            </a:solidFill>
            <a:prstDash val="solid"/>
            <a:round/>
            <a:headEnd type="none" w="lg" len="lg"/>
            <a:tailEnd type="triangle" w="lg" len="lg"/>
          </a:ln>
        </p:spPr>
      </p:cxnSp>
      <p:sp>
        <p:nvSpPr>
          <p:cNvPr id="816" name="Shape 816"/>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801" name="Shape 801"/>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817" name="Shape 817"/>
          <p:cNvSpPr/>
          <p:nvPr/>
        </p:nvSpPr>
        <p:spPr>
          <a:xfrm>
            <a:off x="788295" y="4435895"/>
            <a:ext cx="530999"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W</a:t>
            </a:r>
          </a:p>
        </p:txBody>
      </p:sp>
      <p:cxnSp>
        <p:nvCxnSpPr>
          <p:cNvPr id="818" name="Shape 818"/>
          <p:cNvCxnSpPr>
            <a:stCxn id="817" idx="2"/>
            <a:endCxn id="819" idx="3"/>
          </p:cNvCxnSpPr>
          <p:nvPr/>
        </p:nvCxnSpPr>
        <p:spPr>
          <a:xfrm rot="-5400000">
            <a:off x="1571294" y="3117095"/>
            <a:ext cx="1311600" cy="2346600"/>
          </a:xfrm>
          <a:prstGeom prst="curvedConnector3">
            <a:avLst>
              <a:gd name="adj1" fmla="val -18155"/>
            </a:avLst>
          </a:prstGeom>
          <a:noFill/>
          <a:ln w="19050" cap="flat" cmpd="sng">
            <a:solidFill>
              <a:schemeClr val="dk2"/>
            </a:solidFill>
            <a:prstDash val="solid"/>
            <a:round/>
            <a:headEnd type="none" w="lg" len="lg"/>
            <a:tailEnd type="triangle" w="lg" len="lg"/>
          </a:ln>
        </p:spPr>
      </p:cxnSp>
      <p:cxnSp>
        <p:nvCxnSpPr>
          <p:cNvPr id="820" name="Shape 820"/>
          <p:cNvCxnSpPr>
            <a:stCxn id="817" idx="0"/>
          </p:cNvCxnSpPr>
          <p:nvPr/>
        </p:nvCxnSpPr>
        <p:spPr>
          <a:xfrm rot="-5400000">
            <a:off x="1000394" y="3718295"/>
            <a:ext cx="771000" cy="664200"/>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821" name="Shape 821"/>
          <p:cNvCxnSpPr>
            <a:stCxn id="817" idx="2"/>
            <a:endCxn id="822" idx="3"/>
          </p:cNvCxnSpPr>
          <p:nvPr/>
        </p:nvCxnSpPr>
        <p:spPr>
          <a:xfrm rot="-5400000">
            <a:off x="2411594" y="2276795"/>
            <a:ext cx="1311600" cy="4027200"/>
          </a:xfrm>
          <a:prstGeom prst="curvedConnector3">
            <a:avLst>
              <a:gd name="adj1" fmla="val -23150"/>
            </a:avLst>
          </a:prstGeom>
          <a:noFill/>
          <a:ln w="19050" cap="flat" cmpd="sng">
            <a:solidFill>
              <a:schemeClr val="dk2"/>
            </a:solidFill>
            <a:prstDash val="solid"/>
            <a:round/>
            <a:headEnd type="none" w="lg" len="lg"/>
            <a:tailEnd type="triangle" w="lg" len="lg"/>
          </a:ln>
        </p:spPr>
      </p:cxnSp>
      <p:sp>
        <p:nvSpPr>
          <p:cNvPr id="819" name="Shape 819"/>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22" name="Shape 822"/>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823" name="Shape 823"/>
          <p:cNvCxnSpPr>
            <a:stCxn id="817" idx="2"/>
            <a:endCxn id="816" idx="2"/>
          </p:cNvCxnSpPr>
          <p:nvPr/>
        </p:nvCxnSpPr>
        <p:spPr>
          <a:xfrm rot="-5400000">
            <a:off x="3544094" y="1368395"/>
            <a:ext cx="1087500" cy="6068100"/>
          </a:xfrm>
          <a:prstGeom prst="curvedConnector3">
            <a:avLst>
              <a:gd name="adj1" fmla="val -37828"/>
            </a:avLst>
          </a:prstGeom>
          <a:noFill/>
          <a:ln w="19050" cap="flat" cmpd="sng">
            <a:solidFill>
              <a:schemeClr val="dk2"/>
            </a:solidFill>
            <a:prstDash val="solid"/>
            <a:round/>
            <a:headEnd type="none" w="lg" len="lg"/>
            <a:tailEnd type="triangle" w="lg" len="lg"/>
          </a:ln>
        </p:spPr>
      </p:cxnSp>
      <p:sp>
        <p:nvSpPr>
          <p:cNvPr id="824" name="Shape 824"/>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25" name="Shape 825"/>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 One to Many</a:t>
            </a:r>
          </a:p>
        </p:txBody>
      </p:sp>
      <p:sp>
        <p:nvSpPr>
          <p:cNvPr id="815" name="Shape 815"/>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826" name="Shape 826"/>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827" name="Shape 827"/>
          <p:cNvSpPr/>
          <p:nvPr/>
        </p:nvSpPr>
        <p:spPr>
          <a:xfrm>
            <a:off x="598929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3</a:t>
            </a:r>
          </a:p>
        </p:txBody>
      </p:sp>
      <p:sp>
        <p:nvSpPr>
          <p:cNvPr id="828" name="Shape 828"/>
          <p:cNvSpPr/>
          <p:nvPr/>
        </p:nvSpPr>
        <p:spPr>
          <a:xfrm>
            <a:off x="4308773"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2</a:t>
            </a:r>
          </a:p>
        </p:txBody>
      </p:sp>
      <p:sp>
        <p:nvSpPr>
          <p:cNvPr id="829" name="Shape 829"/>
          <p:cNvSpPr/>
          <p:nvPr/>
        </p:nvSpPr>
        <p:spPr>
          <a:xfrm>
            <a:off x="2613423" y="1879050"/>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1</a:t>
            </a:r>
          </a:p>
        </p:txBody>
      </p:sp>
      <p:cxnSp>
        <p:nvCxnSpPr>
          <p:cNvPr id="830" name="Shape 830"/>
          <p:cNvCxnSpPr>
            <a:stCxn id="809" idx="0"/>
            <a:endCxn id="827" idx="2"/>
          </p:cNvCxnSpPr>
          <p:nvPr/>
        </p:nvCxnSpPr>
        <p:spPr>
          <a:xfrm rot="10800000">
            <a:off x="6202148"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831" name="Shape 831"/>
          <p:cNvCxnSpPr>
            <a:stCxn id="805" idx="0"/>
            <a:endCxn id="828" idx="2"/>
          </p:cNvCxnSpPr>
          <p:nvPr/>
        </p:nvCxnSpPr>
        <p:spPr>
          <a:xfrm rot="10800000">
            <a:off x="4521622"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832" name="Shape 832"/>
          <p:cNvCxnSpPr>
            <a:stCxn id="799" idx="0"/>
            <a:endCxn id="829" idx="2"/>
          </p:cNvCxnSpPr>
          <p:nvPr/>
        </p:nvCxnSpPr>
        <p:spPr>
          <a:xfrm rot="10800000">
            <a:off x="2826275" y="2657125"/>
            <a:ext cx="0" cy="351600"/>
          </a:xfrm>
          <a:prstGeom prst="straightConnector1">
            <a:avLst/>
          </a:prstGeom>
          <a:noFill/>
          <a:ln w="19050" cap="flat" cmpd="sng">
            <a:solidFill>
              <a:schemeClr val="dk2"/>
            </a:solidFill>
            <a:prstDash val="solid"/>
            <a:round/>
            <a:headEnd type="none" w="lg" len="lg"/>
            <a:tailEnd type="triangle" w="lg" len="lg"/>
          </a:ln>
        </p:spPr>
      </p:cxnSp>
      <p:sp>
        <p:nvSpPr>
          <p:cNvPr id="3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1612376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7" name="Shape 877"/>
          <p:cNvSpPr txBox="1"/>
          <p:nvPr/>
        </p:nvSpPr>
        <p:spPr>
          <a:xfrm>
            <a:off x="309925" y="946275"/>
            <a:ext cx="8498946"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dirty="0">
                <a:solidFill>
                  <a:srgbClr val="000000"/>
                </a:solidFill>
                <a:latin typeface="Arial"/>
                <a:ea typeface="Arial"/>
                <a:cs typeface="Arial"/>
                <a:sym typeface="Arial"/>
              </a:rPr>
              <a:t>Sequence to Sequence: Many-to-one + one-to-many</a:t>
            </a:r>
          </a:p>
        </p:txBody>
      </p:sp>
      <p:cxnSp>
        <p:nvCxnSpPr>
          <p:cNvPr id="910" name="Shape 910"/>
          <p:cNvCxnSpPr/>
          <p:nvPr/>
        </p:nvCxnSpPr>
        <p:spPr>
          <a:xfrm>
            <a:off x="5012662" y="3454372"/>
            <a:ext cx="204600" cy="0"/>
          </a:xfrm>
          <a:prstGeom prst="straightConnector1">
            <a:avLst/>
          </a:prstGeom>
          <a:noFill/>
          <a:ln w="19050" cap="flat" cmpd="sng">
            <a:solidFill>
              <a:schemeClr val="dk2"/>
            </a:solidFill>
            <a:prstDash val="solid"/>
            <a:round/>
            <a:headEnd type="none" w="lg" len="lg"/>
            <a:tailEnd type="triangle" w="lg" len="lg"/>
          </a:ln>
        </p:spPr>
      </p:cxnSp>
      <p:sp>
        <p:nvSpPr>
          <p:cNvPr id="911" name="Shape 911"/>
          <p:cNvSpPr/>
          <p:nvPr/>
        </p:nvSpPr>
        <p:spPr>
          <a:xfrm>
            <a:off x="5976914" y="2406874"/>
            <a:ext cx="345472" cy="511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dirty="0">
                <a:solidFill>
                  <a:srgbClr val="000000"/>
                </a:solidFill>
                <a:latin typeface="Arial"/>
                <a:ea typeface="Arial"/>
                <a:cs typeface="Arial"/>
                <a:sym typeface="Arial"/>
              </a:rPr>
              <a:t>y</a:t>
            </a:r>
            <a:r>
              <a:rPr lang="en" sz="1400" kern="0" baseline="-25000" dirty="0">
                <a:solidFill>
                  <a:srgbClr val="000000"/>
                </a:solidFill>
                <a:latin typeface="Arial"/>
                <a:ea typeface="Arial"/>
                <a:cs typeface="Arial"/>
                <a:sym typeface="Arial"/>
              </a:rPr>
              <a:t>1</a:t>
            </a:r>
          </a:p>
        </p:txBody>
      </p:sp>
      <p:sp>
        <p:nvSpPr>
          <p:cNvPr id="912" name="Shape 912"/>
          <p:cNvSpPr/>
          <p:nvPr/>
        </p:nvSpPr>
        <p:spPr>
          <a:xfrm>
            <a:off x="7086959" y="2406861"/>
            <a:ext cx="345472" cy="511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y</a:t>
            </a:r>
            <a:r>
              <a:rPr lang="en" sz="1400" kern="0" baseline="-25000">
                <a:solidFill>
                  <a:srgbClr val="000000"/>
                </a:solidFill>
                <a:latin typeface="Arial"/>
                <a:ea typeface="Arial"/>
                <a:cs typeface="Arial"/>
                <a:sym typeface="Arial"/>
              </a:rPr>
              <a:t>2</a:t>
            </a:r>
          </a:p>
        </p:txBody>
      </p:sp>
      <p:cxnSp>
        <p:nvCxnSpPr>
          <p:cNvPr id="913" name="Shape 913"/>
          <p:cNvCxnSpPr>
            <a:stCxn id="914" idx="0"/>
            <a:endCxn id="911" idx="2"/>
          </p:cNvCxnSpPr>
          <p:nvPr/>
        </p:nvCxnSpPr>
        <p:spPr>
          <a:xfrm flipH="1" flipV="1">
            <a:off x="6149650" y="2918074"/>
            <a:ext cx="1492" cy="298375"/>
          </a:xfrm>
          <a:prstGeom prst="straightConnector1">
            <a:avLst/>
          </a:prstGeom>
          <a:noFill/>
          <a:ln w="19050" cap="flat" cmpd="sng">
            <a:solidFill>
              <a:schemeClr val="dk2"/>
            </a:solidFill>
            <a:prstDash val="solid"/>
            <a:round/>
            <a:headEnd type="none" w="lg" len="lg"/>
            <a:tailEnd type="triangle" w="lg" len="lg"/>
          </a:ln>
        </p:spPr>
      </p:cxnSp>
      <p:cxnSp>
        <p:nvCxnSpPr>
          <p:cNvPr id="915" name="Shape 915"/>
          <p:cNvCxnSpPr>
            <a:stCxn id="916" idx="0"/>
            <a:endCxn id="912" idx="2"/>
          </p:cNvCxnSpPr>
          <p:nvPr/>
        </p:nvCxnSpPr>
        <p:spPr>
          <a:xfrm flipH="1" flipV="1">
            <a:off x="7259695" y="2918061"/>
            <a:ext cx="4951" cy="298388"/>
          </a:xfrm>
          <a:prstGeom prst="straightConnector1">
            <a:avLst/>
          </a:prstGeom>
          <a:noFill/>
          <a:ln w="19050" cap="flat" cmpd="sng">
            <a:solidFill>
              <a:schemeClr val="dk2"/>
            </a:solidFill>
            <a:prstDash val="solid"/>
            <a:round/>
            <a:headEnd type="none" w="lg" len="lg"/>
            <a:tailEnd type="triangle" w="lg" len="lg"/>
          </a:ln>
        </p:spPr>
      </p:cxnSp>
      <p:sp>
        <p:nvSpPr>
          <p:cNvPr id="917" name="Shape 917"/>
          <p:cNvSpPr txBox="1"/>
          <p:nvPr/>
        </p:nvSpPr>
        <p:spPr>
          <a:xfrm>
            <a:off x="8239171" y="3192767"/>
            <a:ext cx="569700" cy="605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 </a:t>
            </a:r>
          </a:p>
        </p:txBody>
      </p:sp>
      <p:sp>
        <p:nvSpPr>
          <p:cNvPr id="918" name="Shape 918"/>
          <p:cNvSpPr txBox="1"/>
          <p:nvPr/>
        </p:nvSpPr>
        <p:spPr>
          <a:xfrm>
            <a:off x="988125" y="2101375"/>
            <a:ext cx="2949000" cy="655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Many to one</a:t>
            </a:r>
            <a:r>
              <a:rPr lang="en" sz="1400" kern="0">
                <a:solidFill>
                  <a:srgbClr val="000000"/>
                </a:solidFill>
                <a:latin typeface="Arial"/>
                <a:ea typeface="Arial"/>
                <a:cs typeface="Arial"/>
                <a:sym typeface="Arial"/>
              </a:rPr>
              <a:t>: Encode input sequence in a single vector</a:t>
            </a:r>
          </a:p>
        </p:txBody>
      </p:sp>
      <p:sp>
        <p:nvSpPr>
          <p:cNvPr id="919" name="Shape 919"/>
          <p:cNvSpPr txBox="1"/>
          <p:nvPr/>
        </p:nvSpPr>
        <p:spPr>
          <a:xfrm>
            <a:off x="5267100" y="1680375"/>
            <a:ext cx="2949000" cy="655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One to many</a:t>
            </a:r>
            <a:r>
              <a:rPr lang="en" sz="1400" kern="0">
                <a:solidFill>
                  <a:srgbClr val="000000"/>
                </a:solidFill>
                <a:latin typeface="Arial"/>
                <a:ea typeface="Arial"/>
                <a:cs typeface="Arial"/>
                <a:sym typeface="Arial"/>
              </a:rPr>
              <a:t>: Produce output sequence from single input vector</a:t>
            </a:r>
          </a:p>
        </p:txBody>
      </p:sp>
      <p:grpSp>
        <p:nvGrpSpPr>
          <p:cNvPr id="920" name="Shape 920"/>
          <p:cNvGrpSpPr/>
          <p:nvPr/>
        </p:nvGrpSpPr>
        <p:grpSpPr>
          <a:xfrm>
            <a:off x="4768906" y="3216449"/>
            <a:ext cx="4491675" cy="1272531"/>
            <a:chOff x="721775" y="2151475"/>
            <a:chExt cx="6838725" cy="1937471"/>
          </a:xfrm>
        </p:grpSpPr>
        <p:sp>
          <p:nvSpPr>
            <p:cNvPr id="921" name="Shape 921"/>
            <p:cNvSpPr/>
            <p:nvPr/>
          </p:nvSpPr>
          <p:spPr>
            <a:xfrm>
              <a:off x="1701163"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914" name="Shape 914"/>
            <p:cNvSpPr/>
            <p:nvPr/>
          </p:nvSpPr>
          <p:spPr>
            <a:xfrm>
              <a:off x="2512458" y="2151475"/>
              <a:ext cx="627634" cy="778200"/>
            </a:xfrm>
            <a:prstGeom prst="rect">
              <a:avLst/>
            </a:prstGeom>
            <a:solidFill>
              <a:srgbClr val="D0E0E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cxnSp>
          <p:nvCxnSpPr>
            <p:cNvPr id="922" name="Shape 922"/>
            <p:cNvCxnSpPr>
              <a:stCxn id="921" idx="3"/>
              <a:endCxn id="914" idx="1"/>
            </p:cNvCxnSpPr>
            <p:nvPr/>
          </p:nvCxnSpPr>
          <p:spPr>
            <a:xfrm flipV="1">
              <a:off x="2232163" y="2540575"/>
              <a:ext cx="280295" cy="70"/>
            </a:xfrm>
            <a:prstGeom prst="straightConnector1">
              <a:avLst/>
            </a:prstGeom>
            <a:noFill/>
            <a:ln w="19050" cap="flat" cmpd="sng">
              <a:solidFill>
                <a:schemeClr val="dk2"/>
              </a:solidFill>
              <a:prstDash val="solid"/>
              <a:round/>
              <a:headEnd type="none" w="lg" len="lg"/>
              <a:tailEnd type="triangle" w="lg" len="lg"/>
            </a:ln>
          </p:spPr>
        </p:cxnSp>
        <p:sp>
          <p:nvSpPr>
            <p:cNvPr id="923" name="Shape 923"/>
            <p:cNvSpPr/>
            <p:nvPr/>
          </p:nvSpPr>
          <p:spPr>
            <a:xfrm>
              <a:off x="3381682"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916" name="Shape 916"/>
            <p:cNvSpPr/>
            <p:nvPr/>
          </p:nvSpPr>
          <p:spPr>
            <a:xfrm>
              <a:off x="4248315" y="2151475"/>
              <a:ext cx="546614" cy="778200"/>
            </a:xfrm>
            <a:prstGeom prst="rect">
              <a:avLst/>
            </a:prstGeom>
            <a:solidFill>
              <a:srgbClr val="D0E0E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cxnSp>
          <p:nvCxnSpPr>
            <p:cNvPr id="924" name="Shape 924"/>
            <p:cNvCxnSpPr>
              <a:stCxn id="914" idx="3"/>
              <a:endCxn id="923" idx="1"/>
            </p:cNvCxnSpPr>
            <p:nvPr/>
          </p:nvCxnSpPr>
          <p:spPr>
            <a:xfrm>
              <a:off x="3140092" y="2540575"/>
              <a:ext cx="241590" cy="70"/>
            </a:xfrm>
            <a:prstGeom prst="straightConnector1">
              <a:avLst/>
            </a:prstGeom>
            <a:noFill/>
            <a:ln w="19050" cap="flat" cmpd="sng">
              <a:solidFill>
                <a:schemeClr val="dk2"/>
              </a:solidFill>
              <a:prstDash val="solid"/>
              <a:round/>
              <a:headEnd type="none" w="lg" len="lg"/>
              <a:tailEnd type="triangle" w="lg" len="lg"/>
            </a:ln>
          </p:spPr>
        </p:cxnSp>
        <p:cxnSp>
          <p:nvCxnSpPr>
            <p:cNvPr id="925" name="Shape 925"/>
            <p:cNvCxnSpPr>
              <a:stCxn id="923" idx="3"/>
              <a:endCxn id="916" idx="1"/>
            </p:cNvCxnSpPr>
            <p:nvPr/>
          </p:nvCxnSpPr>
          <p:spPr>
            <a:xfrm flipV="1">
              <a:off x="3912682" y="2540575"/>
              <a:ext cx="335633" cy="70"/>
            </a:xfrm>
            <a:prstGeom prst="straightConnector1">
              <a:avLst/>
            </a:prstGeom>
            <a:noFill/>
            <a:ln w="19050" cap="flat" cmpd="sng">
              <a:solidFill>
                <a:schemeClr val="dk2"/>
              </a:solidFill>
              <a:prstDash val="solid"/>
              <a:round/>
              <a:headEnd type="none" w="lg" len="lg"/>
              <a:tailEnd type="triangle" w="lg" len="lg"/>
            </a:ln>
          </p:spPr>
        </p:cxnSp>
        <p:sp>
          <p:nvSpPr>
            <p:cNvPr id="926" name="Shape 926"/>
            <p:cNvSpPr/>
            <p:nvPr/>
          </p:nvSpPr>
          <p:spPr>
            <a:xfrm>
              <a:off x="5062200"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cxnSp>
          <p:nvCxnSpPr>
            <p:cNvPr id="927" name="Shape 927"/>
            <p:cNvCxnSpPr>
              <a:stCxn id="916" idx="3"/>
              <a:endCxn id="926" idx="1"/>
            </p:cNvCxnSpPr>
            <p:nvPr/>
          </p:nvCxnSpPr>
          <p:spPr>
            <a:xfrm>
              <a:off x="4794929" y="2540575"/>
              <a:ext cx="267270" cy="70"/>
            </a:xfrm>
            <a:prstGeom prst="straightConnector1">
              <a:avLst/>
            </a:prstGeom>
            <a:noFill/>
            <a:ln w="19050" cap="flat" cmpd="sng">
              <a:solidFill>
                <a:schemeClr val="dk2"/>
              </a:solidFill>
              <a:prstDash val="solid"/>
              <a:round/>
              <a:headEnd type="none" w="lg" len="lg"/>
              <a:tailEnd type="triangle" w="lg" len="lg"/>
            </a:ln>
          </p:spPr>
        </p:cxnSp>
        <p:cxnSp>
          <p:nvCxnSpPr>
            <p:cNvPr id="928" name="Shape 928"/>
            <p:cNvCxnSpPr>
              <a:stCxn id="926" idx="3"/>
            </p:cNvCxnSpPr>
            <p:nvPr/>
          </p:nvCxnSpPr>
          <p:spPr>
            <a:xfrm>
              <a:off x="5593200" y="2540645"/>
              <a:ext cx="396000" cy="0"/>
            </a:xfrm>
            <a:prstGeom prst="straightConnector1">
              <a:avLst/>
            </a:prstGeom>
            <a:noFill/>
            <a:ln w="19050" cap="flat" cmpd="sng">
              <a:solidFill>
                <a:schemeClr val="dk2"/>
              </a:solidFill>
              <a:prstDash val="solid"/>
              <a:round/>
              <a:headEnd type="none" w="lg" len="lg"/>
              <a:tailEnd type="triangle" w="lg" len="lg"/>
            </a:ln>
          </p:spPr>
        </p:cxnSp>
        <p:sp>
          <p:nvSpPr>
            <p:cNvPr id="930" name="Shape 930"/>
            <p:cNvSpPr/>
            <p:nvPr/>
          </p:nvSpPr>
          <p:spPr>
            <a:xfrm>
              <a:off x="721775" y="3578645"/>
              <a:ext cx="664038" cy="510300"/>
            </a:xfrm>
            <a:prstGeom prst="rect">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W</a:t>
              </a:r>
              <a:r>
                <a:rPr lang="en" sz="1400" kern="0" baseline="-25000">
                  <a:solidFill>
                    <a:srgbClr val="000000"/>
                  </a:solidFill>
                  <a:latin typeface="Arial"/>
                  <a:ea typeface="Arial"/>
                  <a:cs typeface="Arial"/>
                  <a:sym typeface="Arial"/>
                </a:rPr>
                <a:t>2</a:t>
              </a:r>
            </a:p>
          </p:txBody>
        </p:sp>
        <p:cxnSp>
          <p:nvCxnSpPr>
            <p:cNvPr id="931" name="Shape 931"/>
            <p:cNvCxnSpPr>
              <a:stCxn id="930" idx="2"/>
              <a:endCxn id="932" idx="3"/>
            </p:cNvCxnSpPr>
            <p:nvPr/>
          </p:nvCxnSpPr>
          <p:spPr>
            <a:xfrm rot="5400000" flipH="1" flipV="1">
              <a:off x="1571211" y="2259810"/>
              <a:ext cx="1311718" cy="2346553"/>
            </a:xfrm>
            <a:prstGeom prst="curvedConnector3">
              <a:avLst>
                <a:gd name="adj1" fmla="val -26534"/>
              </a:avLst>
            </a:prstGeom>
            <a:noFill/>
            <a:ln w="19050" cap="flat" cmpd="sng">
              <a:solidFill>
                <a:schemeClr val="dk2"/>
              </a:solidFill>
              <a:prstDash val="solid"/>
              <a:round/>
              <a:headEnd type="none" w="lg" len="lg"/>
              <a:tailEnd type="triangle" w="lg" len="lg"/>
            </a:ln>
          </p:spPr>
        </p:cxnSp>
        <p:cxnSp>
          <p:nvCxnSpPr>
            <p:cNvPr id="933" name="Shape 933"/>
            <p:cNvCxnSpPr>
              <a:stCxn id="930" idx="0"/>
            </p:cNvCxnSpPr>
            <p:nvPr/>
          </p:nvCxnSpPr>
          <p:spPr>
            <a:xfrm rot="5400000" flipH="1" flipV="1">
              <a:off x="1000396" y="2861047"/>
              <a:ext cx="770997" cy="664199"/>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934" name="Shape 934"/>
            <p:cNvCxnSpPr>
              <a:stCxn id="930" idx="2"/>
              <a:endCxn id="935" idx="3"/>
            </p:cNvCxnSpPr>
            <p:nvPr/>
          </p:nvCxnSpPr>
          <p:spPr>
            <a:xfrm rot="5400000" flipH="1" flipV="1">
              <a:off x="2411461" y="1419558"/>
              <a:ext cx="1311717" cy="4027054"/>
            </a:xfrm>
            <a:prstGeom prst="curvedConnector3">
              <a:avLst>
                <a:gd name="adj1" fmla="val -26534"/>
              </a:avLst>
            </a:prstGeom>
            <a:noFill/>
            <a:ln w="19050" cap="flat" cmpd="sng">
              <a:solidFill>
                <a:schemeClr val="dk2"/>
              </a:solidFill>
              <a:prstDash val="solid"/>
              <a:round/>
              <a:headEnd type="none" w="lg" len="lg"/>
              <a:tailEnd type="triangle" w="lg" len="lg"/>
            </a:ln>
          </p:spPr>
        </p:cxnSp>
        <p:sp>
          <p:nvSpPr>
            <p:cNvPr id="932" name="Shape 932"/>
            <p:cNvSpPr/>
            <p:nvPr/>
          </p:nvSpPr>
          <p:spPr>
            <a:xfrm>
              <a:off x="3381675" y="266840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36" name="Shape 936"/>
            <p:cNvSpPr/>
            <p:nvPr/>
          </p:nvSpPr>
          <p:spPr>
            <a:xfrm>
              <a:off x="7433000" y="254057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35" name="Shape 935"/>
            <p:cNvSpPr/>
            <p:nvPr/>
          </p:nvSpPr>
          <p:spPr>
            <a:xfrm>
              <a:off x="5062175" y="266840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grpSp>
      <p:sp>
        <p:nvSpPr>
          <p:cNvPr id="6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grpSp>
        <p:nvGrpSpPr>
          <p:cNvPr id="63" name="Shape 839"/>
          <p:cNvGrpSpPr/>
          <p:nvPr/>
        </p:nvGrpSpPr>
        <p:grpSpPr>
          <a:xfrm>
            <a:off x="246185" y="3142767"/>
            <a:ext cx="4781772" cy="1319525"/>
            <a:chOff x="721551" y="2079924"/>
            <a:chExt cx="7280407" cy="2009021"/>
          </a:xfrm>
        </p:grpSpPr>
        <p:sp>
          <p:nvSpPr>
            <p:cNvPr id="64" name="Shape 840"/>
            <p:cNvSpPr/>
            <p:nvPr/>
          </p:nvSpPr>
          <p:spPr>
            <a:xfrm>
              <a:off x="873848" y="2151475"/>
              <a:ext cx="543806"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dirty="0">
                  <a:solidFill>
                    <a:srgbClr val="000000"/>
                  </a:solidFill>
                  <a:latin typeface="Arial"/>
                  <a:ea typeface="Arial"/>
                  <a:cs typeface="Arial"/>
                  <a:sym typeface="Arial"/>
                </a:rPr>
                <a:t>h</a:t>
              </a:r>
              <a:r>
                <a:rPr lang="en" sz="1400" kern="0" baseline="-25000" dirty="0">
                  <a:solidFill>
                    <a:srgbClr val="000000"/>
                  </a:solidFill>
                  <a:latin typeface="Arial"/>
                  <a:ea typeface="Arial"/>
                  <a:cs typeface="Arial"/>
                  <a:sym typeface="Arial"/>
                </a:rPr>
                <a:t>0</a:t>
              </a:r>
            </a:p>
          </p:txBody>
        </p:sp>
        <p:sp>
          <p:nvSpPr>
            <p:cNvPr id="65" name="Shape 841"/>
            <p:cNvSpPr/>
            <p:nvPr/>
          </p:nvSpPr>
          <p:spPr>
            <a:xfrm>
              <a:off x="1701163"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66" name="Shape 842"/>
            <p:cNvSpPr/>
            <p:nvPr/>
          </p:nvSpPr>
          <p:spPr>
            <a:xfrm>
              <a:off x="2554373" y="2151475"/>
              <a:ext cx="543806"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cxnSp>
          <p:nvCxnSpPr>
            <p:cNvPr id="67" name="Shape 843"/>
            <p:cNvCxnSpPr/>
            <p:nvPr/>
          </p:nvCxnSpPr>
          <p:spPr>
            <a:xfrm flipH="1" flipV="1">
              <a:off x="1966663" y="2795795"/>
              <a:ext cx="12" cy="450405"/>
            </a:xfrm>
            <a:prstGeom prst="straightConnector1">
              <a:avLst/>
            </a:prstGeom>
            <a:noFill/>
            <a:ln w="19050" cap="flat" cmpd="sng">
              <a:solidFill>
                <a:schemeClr val="dk2"/>
              </a:solidFill>
              <a:prstDash val="solid"/>
              <a:round/>
              <a:headEnd type="none" w="lg" len="lg"/>
              <a:tailEnd type="triangle" w="lg" len="lg"/>
            </a:ln>
          </p:spPr>
        </p:cxnSp>
        <p:cxnSp>
          <p:nvCxnSpPr>
            <p:cNvPr id="68" name="Shape 845"/>
            <p:cNvCxnSpPr/>
            <p:nvPr/>
          </p:nvCxnSpPr>
          <p:spPr>
            <a:xfrm>
              <a:off x="1417654" y="2540576"/>
              <a:ext cx="283508" cy="70"/>
            </a:xfrm>
            <a:prstGeom prst="straightConnector1">
              <a:avLst/>
            </a:prstGeom>
            <a:noFill/>
            <a:ln w="19050" cap="flat" cmpd="sng">
              <a:solidFill>
                <a:schemeClr val="dk2"/>
              </a:solidFill>
              <a:prstDash val="solid"/>
              <a:round/>
              <a:headEnd type="none" w="lg" len="lg"/>
              <a:tailEnd type="triangle" w="lg" len="lg"/>
            </a:ln>
          </p:spPr>
        </p:cxnSp>
        <p:cxnSp>
          <p:nvCxnSpPr>
            <p:cNvPr id="69" name="Shape 846"/>
            <p:cNvCxnSpPr/>
            <p:nvPr/>
          </p:nvCxnSpPr>
          <p:spPr>
            <a:xfrm flipV="1">
              <a:off x="2232163" y="2540576"/>
              <a:ext cx="322211" cy="70"/>
            </a:xfrm>
            <a:prstGeom prst="straightConnector1">
              <a:avLst/>
            </a:prstGeom>
            <a:noFill/>
            <a:ln w="19050" cap="flat" cmpd="sng">
              <a:solidFill>
                <a:schemeClr val="dk2"/>
              </a:solidFill>
              <a:prstDash val="solid"/>
              <a:round/>
              <a:headEnd type="none" w="lg" len="lg"/>
              <a:tailEnd type="triangle" w="lg" len="lg"/>
            </a:ln>
          </p:spPr>
        </p:cxnSp>
        <p:sp>
          <p:nvSpPr>
            <p:cNvPr id="70" name="Shape 847"/>
            <p:cNvSpPr/>
            <p:nvPr/>
          </p:nvSpPr>
          <p:spPr>
            <a:xfrm>
              <a:off x="3381682"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71" name="Shape 848"/>
            <p:cNvSpPr/>
            <p:nvPr/>
          </p:nvSpPr>
          <p:spPr>
            <a:xfrm>
              <a:off x="4229328" y="2151475"/>
              <a:ext cx="584589"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cxnSp>
          <p:nvCxnSpPr>
            <p:cNvPr id="72" name="Shape 849"/>
            <p:cNvCxnSpPr/>
            <p:nvPr/>
          </p:nvCxnSpPr>
          <p:spPr>
            <a:xfrm>
              <a:off x="3098180" y="2540576"/>
              <a:ext cx="283502" cy="70"/>
            </a:xfrm>
            <a:prstGeom prst="straightConnector1">
              <a:avLst/>
            </a:prstGeom>
            <a:noFill/>
            <a:ln w="19050" cap="flat" cmpd="sng">
              <a:solidFill>
                <a:schemeClr val="dk2"/>
              </a:solidFill>
              <a:prstDash val="solid"/>
              <a:round/>
              <a:headEnd type="none" w="lg" len="lg"/>
              <a:tailEnd type="triangle" w="lg" len="lg"/>
            </a:ln>
          </p:spPr>
        </p:cxnSp>
        <p:cxnSp>
          <p:nvCxnSpPr>
            <p:cNvPr id="73" name="Shape 850"/>
            <p:cNvCxnSpPr/>
            <p:nvPr/>
          </p:nvCxnSpPr>
          <p:spPr>
            <a:xfrm flipH="1" flipV="1">
              <a:off x="3647182" y="2795795"/>
              <a:ext cx="6" cy="450405"/>
            </a:xfrm>
            <a:prstGeom prst="straightConnector1">
              <a:avLst/>
            </a:prstGeom>
            <a:noFill/>
            <a:ln w="19050" cap="flat" cmpd="sng">
              <a:solidFill>
                <a:schemeClr val="dk2"/>
              </a:solidFill>
              <a:prstDash val="solid"/>
              <a:round/>
              <a:headEnd type="none" w="lg" len="lg"/>
              <a:tailEnd type="triangle" w="lg" len="lg"/>
            </a:ln>
          </p:spPr>
        </p:cxnSp>
        <p:cxnSp>
          <p:nvCxnSpPr>
            <p:cNvPr id="74" name="Shape 852"/>
            <p:cNvCxnSpPr/>
            <p:nvPr/>
          </p:nvCxnSpPr>
          <p:spPr>
            <a:xfrm flipV="1">
              <a:off x="3912682" y="2540576"/>
              <a:ext cx="316646" cy="70"/>
            </a:xfrm>
            <a:prstGeom prst="straightConnector1">
              <a:avLst/>
            </a:prstGeom>
            <a:noFill/>
            <a:ln w="19050" cap="flat" cmpd="sng">
              <a:solidFill>
                <a:schemeClr val="dk2"/>
              </a:solidFill>
              <a:prstDash val="solid"/>
              <a:round/>
              <a:headEnd type="none" w="lg" len="lg"/>
              <a:tailEnd type="triangle" w="lg" len="lg"/>
            </a:ln>
          </p:spPr>
        </p:cxnSp>
        <p:sp>
          <p:nvSpPr>
            <p:cNvPr id="75" name="Shape 853"/>
            <p:cNvSpPr/>
            <p:nvPr/>
          </p:nvSpPr>
          <p:spPr>
            <a:xfrm>
              <a:off x="5062200"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76" name="Shape 854"/>
            <p:cNvSpPr/>
            <p:nvPr/>
          </p:nvSpPr>
          <p:spPr>
            <a:xfrm>
              <a:off x="5909854" y="2151475"/>
              <a:ext cx="584589"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3</a:t>
              </a:r>
            </a:p>
          </p:txBody>
        </p:sp>
        <p:sp>
          <p:nvSpPr>
            <p:cNvPr id="77" name="Shape 855"/>
            <p:cNvSpPr/>
            <p:nvPr/>
          </p:nvSpPr>
          <p:spPr>
            <a:xfrm>
              <a:off x="5055591" y="3246200"/>
              <a:ext cx="544217"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3</a:t>
              </a:r>
            </a:p>
          </p:txBody>
        </p:sp>
        <p:cxnSp>
          <p:nvCxnSpPr>
            <p:cNvPr id="78" name="Shape 856"/>
            <p:cNvCxnSpPr/>
            <p:nvPr/>
          </p:nvCxnSpPr>
          <p:spPr>
            <a:xfrm flipV="1">
              <a:off x="5327700" y="2795795"/>
              <a:ext cx="2" cy="450405"/>
            </a:xfrm>
            <a:prstGeom prst="straightConnector1">
              <a:avLst/>
            </a:prstGeom>
            <a:noFill/>
            <a:ln w="19050" cap="flat" cmpd="sng">
              <a:solidFill>
                <a:schemeClr val="dk2"/>
              </a:solidFill>
              <a:prstDash val="solid"/>
              <a:round/>
              <a:headEnd type="none" w="lg" len="lg"/>
              <a:tailEnd type="triangle" w="lg" len="lg"/>
            </a:ln>
          </p:spPr>
        </p:cxnSp>
        <p:cxnSp>
          <p:nvCxnSpPr>
            <p:cNvPr id="79" name="Shape 857"/>
            <p:cNvCxnSpPr/>
            <p:nvPr/>
          </p:nvCxnSpPr>
          <p:spPr>
            <a:xfrm>
              <a:off x="4813916" y="2540576"/>
              <a:ext cx="248284" cy="70"/>
            </a:xfrm>
            <a:prstGeom prst="straightConnector1">
              <a:avLst/>
            </a:prstGeom>
            <a:noFill/>
            <a:ln w="19050" cap="flat" cmpd="sng">
              <a:solidFill>
                <a:schemeClr val="dk2"/>
              </a:solidFill>
              <a:prstDash val="solid"/>
              <a:round/>
              <a:headEnd type="none" w="lg" len="lg"/>
              <a:tailEnd type="triangle" w="lg" len="lg"/>
            </a:ln>
          </p:spPr>
        </p:cxnSp>
        <p:cxnSp>
          <p:nvCxnSpPr>
            <p:cNvPr id="80" name="Shape 858"/>
            <p:cNvCxnSpPr/>
            <p:nvPr/>
          </p:nvCxnSpPr>
          <p:spPr>
            <a:xfrm flipV="1">
              <a:off x="5593201" y="2540576"/>
              <a:ext cx="316653" cy="70"/>
            </a:xfrm>
            <a:prstGeom prst="straightConnector1">
              <a:avLst/>
            </a:prstGeom>
            <a:noFill/>
            <a:ln w="19050" cap="flat" cmpd="sng">
              <a:solidFill>
                <a:schemeClr val="dk2"/>
              </a:solidFill>
              <a:prstDash val="solid"/>
              <a:round/>
              <a:headEnd type="none" w="lg" len="lg"/>
              <a:tailEnd type="triangle" w="lg" len="lg"/>
            </a:ln>
          </p:spPr>
        </p:cxnSp>
        <p:cxnSp>
          <p:nvCxnSpPr>
            <p:cNvPr id="81" name="Shape 859"/>
            <p:cNvCxnSpPr/>
            <p:nvPr/>
          </p:nvCxnSpPr>
          <p:spPr>
            <a:xfrm>
              <a:off x="6494443" y="2540576"/>
              <a:ext cx="231953" cy="0"/>
            </a:xfrm>
            <a:prstGeom prst="straightConnector1">
              <a:avLst/>
            </a:prstGeom>
            <a:noFill/>
            <a:ln w="19050" cap="flat" cmpd="sng">
              <a:solidFill>
                <a:schemeClr val="dk2"/>
              </a:solidFill>
              <a:prstDash val="solid"/>
              <a:round/>
              <a:headEnd type="none" w="lg" len="lg"/>
              <a:tailEnd type="triangle" w="lg" len="lg"/>
            </a:ln>
          </p:spPr>
        </p:cxnSp>
        <p:sp>
          <p:nvSpPr>
            <p:cNvPr id="82" name="Shape 860"/>
            <p:cNvSpPr txBox="1"/>
            <p:nvPr/>
          </p:nvSpPr>
          <p:spPr>
            <a:xfrm>
              <a:off x="6688075" y="207992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 </a:t>
              </a:r>
            </a:p>
          </p:txBody>
        </p:sp>
        <p:sp>
          <p:nvSpPr>
            <p:cNvPr id="83" name="Shape 851"/>
            <p:cNvSpPr/>
            <p:nvPr/>
          </p:nvSpPr>
          <p:spPr>
            <a:xfrm>
              <a:off x="3375080" y="3246200"/>
              <a:ext cx="544217"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2</a:t>
              </a:r>
            </a:p>
          </p:txBody>
        </p:sp>
        <p:sp>
          <p:nvSpPr>
            <p:cNvPr id="84" name="Shape 844"/>
            <p:cNvSpPr/>
            <p:nvPr/>
          </p:nvSpPr>
          <p:spPr>
            <a:xfrm>
              <a:off x="1694567" y="3246200"/>
              <a:ext cx="544217"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dirty="0">
                  <a:solidFill>
                    <a:srgbClr val="000000"/>
                  </a:solidFill>
                  <a:latin typeface="Arial"/>
                  <a:ea typeface="Arial"/>
                  <a:cs typeface="Arial"/>
                  <a:sym typeface="Arial"/>
                </a:rPr>
                <a:t>x</a:t>
              </a:r>
              <a:r>
                <a:rPr lang="en" sz="1400" kern="0" baseline="-25000" dirty="0">
                  <a:solidFill>
                    <a:srgbClr val="000000"/>
                  </a:solidFill>
                  <a:latin typeface="Arial"/>
                  <a:ea typeface="Arial"/>
                  <a:cs typeface="Arial"/>
                  <a:sym typeface="Arial"/>
                </a:rPr>
                <a:t>1</a:t>
              </a:r>
            </a:p>
          </p:txBody>
        </p:sp>
        <p:sp>
          <p:nvSpPr>
            <p:cNvPr id="85" name="Shape 861"/>
            <p:cNvSpPr/>
            <p:nvPr/>
          </p:nvSpPr>
          <p:spPr>
            <a:xfrm>
              <a:off x="721551" y="3578645"/>
              <a:ext cx="664485"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W</a:t>
              </a:r>
              <a:r>
                <a:rPr lang="en" sz="1400" kern="0" baseline="-25000">
                  <a:solidFill>
                    <a:srgbClr val="000000"/>
                  </a:solidFill>
                  <a:latin typeface="Arial"/>
                  <a:ea typeface="Arial"/>
                  <a:cs typeface="Arial"/>
                  <a:sym typeface="Arial"/>
                </a:rPr>
                <a:t>1</a:t>
              </a:r>
            </a:p>
          </p:txBody>
        </p:sp>
        <p:cxnSp>
          <p:nvCxnSpPr>
            <p:cNvPr id="86" name="Shape 862"/>
            <p:cNvCxnSpPr/>
            <p:nvPr/>
          </p:nvCxnSpPr>
          <p:spPr>
            <a:xfrm rot="5400000" flipH="1" flipV="1">
              <a:off x="1571211" y="2259808"/>
              <a:ext cx="1311717" cy="2346554"/>
            </a:xfrm>
            <a:prstGeom prst="curvedConnector3">
              <a:avLst>
                <a:gd name="adj1" fmla="val -26534"/>
              </a:avLst>
            </a:prstGeom>
            <a:noFill/>
            <a:ln w="19050" cap="flat" cmpd="sng">
              <a:solidFill>
                <a:schemeClr val="dk2"/>
              </a:solidFill>
              <a:prstDash val="solid"/>
              <a:round/>
              <a:headEnd type="none" w="lg" len="lg"/>
              <a:tailEnd type="triangle" w="lg" len="lg"/>
            </a:ln>
          </p:spPr>
        </p:cxnSp>
        <p:cxnSp>
          <p:nvCxnSpPr>
            <p:cNvPr id="87" name="Shape 864"/>
            <p:cNvCxnSpPr/>
            <p:nvPr/>
          </p:nvCxnSpPr>
          <p:spPr>
            <a:xfrm rot="5400000" flipH="1" flipV="1">
              <a:off x="1000395" y="2861048"/>
              <a:ext cx="770997" cy="664201"/>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88" name="Shape 865"/>
            <p:cNvCxnSpPr/>
            <p:nvPr/>
          </p:nvCxnSpPr>
          <p:spPr>
            <a:xfrm rot="5400000" flipH="1" flipV="1">
              <a:off x="2411461" y="1419559"/>
              <a:ext cx="1311717" cy="4027053"/>
            </a:xfrm>
            <a:prstGeom prst="curvedConnector3">
              <a:avLst>
                <a:gd name="adj1" fmla="val -26534"/>
              </a:avLst>
            </a:prstGeom>
            <a:noFill/>
            <a:ln w="19050" cap="flat" cmpd="sng">
              <a:solidFill>
                <a:schemeClr val="dk2"/>
              </a:solidFill>
              <a:prstDash val="solid"/>
              <a:round/>
              <a:headEnd type="none" w="lg" len="lg"/>
              <a:tailEnd type="triangle" w="lg" len="lg"/>
            </a:ln>
          </p:spPr>
        </p:cxnSp>
        <p:sp>
          <p:nvSpPr>
            <p:cNvPr id="89" name="Shape 863"/>
            <p:cNvSpPr/>
            <p:nvPr/>
          </p:nvSpPr>
          <p:spPr>
            <a:xfrm>
              <a:off x="3381675" y="266840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0" name="Shape 866"/>
            <p:cNvSpPr/>
            <p:nvPr/>
          </p:nvSpPr>
          <p:spPr>
            <a:xfrm>
              <a:off x="5062175" y="266840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91" name="Shape 867"/>
            <p:cNvCxnSpPr/>
            <p:nvPr/>
          </p:nvCxnSpPr>
          <p:spPr>
            <a:xfrm rot="5400000" flipH="1" flipV="1">
              <a:off x="3544124" y="511193"/>
              <a:ext cx="1087421" cy="6068082"/>
            </a:xfrm>
            <a:prstGeom prst="curvedConnector3">
              <a:avLst>
                <a:gd name="adj1" fmla="val -32007"/>
              </a:avLst>
            </a:prstGeom>
            <a:noFill/>
            <a:ln w="19050" cap="flat" cmpd="sng">
              <a:solidFill>
                <a:schemeClr val="dk2"/>
              </a:solidFill>
              <a:prstDash val="solid"/>
              <a:round/>
              <a:headEnd type="none" w="lg" len="lg"/>
              <a:tailEnd type="triangle" w="lg" len="lg"/>
            </a:ln>
          </p:spPr>
        </p:cxnSp>
        <p:sp>
          <p:nvSpPr>
            <p:cNvPr id="92" name="Shape 868"/>
            <p:cNvSpPr/>
            <p:nvPr/>
          </p:nvSpPr>
          <p:spPr>
            <a:xfrm>
              <a:off x="7433000" y="254057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3" name="Shape 869"/>
            <p:cNvSpPr/>
            <p:nvPr/>
          </p:nvSpPr>
          <p:spPr>
            <a:xfrm>
              <a:off x="7417369" y="2151475"/>
              <a:ext cx="584589"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T</a:t>
              </a:r>
            </a:p>
          </p:txBody>
        </p:sp>
        <p:cxnSp>
          <p:nvCxnSpPr>
            <p:cNvPr id="94" name="Shape 870"/>
            <p:cNvCxnSpPr/>
            <p:nvPr/>
          </p:nvCxnSpPr>
          <p:spPr>
            <a:xfrm>
              <a:off x="7200964" y="2540575"/>
              <a:ext cx="311400" cy="0"/>
            </a:xfrm>
            <a:prstGeom prst="straightConnector1">
              <a:avLst/>
            </a:prstGeom>
            <a:noFill/>
            <a:ln w="19050" cap="flat" cmpd="sng">
              <a:solidFill>
                <a:schemeClr val="dk2"/>
              </a:solidFill>
              <a:prstDash val="solid"/>
              <a:round/>
              <a:headEnd type="none" w="lg" len="lg"/>
              <a:tailEnd type="triangle" w="lg" len="lg"/>
            </a:ln>
          </p:spPr>
        </p:cxnSp>
      </p:grpSp>
    </p:spTree>
    <p:extLst>
      <p:ext uri="{BB962C8B-B14F-4D97-AF65-F5344CB8AC3E}">
        <p14:creationId xmlns:p14="http://schemas.microsoft.com/office/powerpoint/2010/main" val="1503190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3858EC-3F9D-AFD4-B2E5-2289E05B15C6}"/>
              </a:ext>
            </a:extLst>
          </p:cNvPr>
          <p:cNvSpPr>
            <a:spLocks noGrp="1"/>
          </p:cNvSpPr>
          <p:nvPr>
            <p:ph type="sldNum" idx="12"/>
          </p:nvPr>
        </p:nvSpPr>
        <p:spPr/>
        <p:txBody>
          <a:bodyPr/>
          <a:lstStyle/>
          <a:p>
            <a:fld id="{00000000-1234-1234-1234-123412341234}" type="slidenum">
              <a:rPr lang="en" sz="2000" smtClean="0">
                <a:solidFill>
                  <a:srgbClr val="FFFFFF"/>
                </a:solidFill>
              </a:rPr>
              <a:pPr/>
              <a:t>29</a:t>
            </a:fld>
            <a:endParaRPr lang="en" sz="2000">
              <a:solidFill>
                <a:srgbClr val="FFFFFF"/>
              </a:solidFill>
            </a:endParaRPr>
          </a:p>
        </p:txBody>
      </p:sp>
      <p:sp>
        <p:nvSpPr>
          <p:cNvPr id="4" name="Shape 790">
            <a:extLst>
              <a:ext uri="{FF2B5EF4-FFF2-40B4-BE49-F238E27FC236}">
                <a16:creationId xmlns:a16="http://schemas.microsoft.com/office/drawing/2014/main" id="{64AB9C55-BC29-5810-312B-F7626D923636}"/>
              </a:ext>
            </a:extLst>
          </p:cNvPr>
          <p:cNvSpPr txBox="1"/>
          <p:nvPr/>
        </p:nvSpPr>
        <p:spPr>
          <a:xfrm>
            <a:off x="685800" y="609600"/>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dirty="0">
                <a:solidFill>
                  <a:srgbClr val="000000"/>
                </a:solidFill>
                <a:latin typeface="Arial"/>
                <a:ea typeface="Arial"/>
                <a:cs typeface="Arial"/>
                <a:sym typeface="Arial"/>
              </a:rPr>
              <a:t>Computational Graph: Basics  </a:t>
            </a:r>
          </a:p>
        </p:txBody>
      </p:sp>
    </p:spTree>
    <p:extLst>
      <p:ext uri="{BB962C8B-B14F-4D97-AF65-F5344CB8AC3E}">
        <p14:creationId xmlns:p14="http://schemas.microsoft.com/office/powerpoint/2010/main" val="3858013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terminologies</a:t>
            </a:r>
          </a:p>
        </p:txBody>
      </p:sp>
      <p:sp>
        <p:nvSpPr>
          <p:cNvPr id="3" name="Content Placeholder 2"/>
          <p:cNvSpPr>
            <a:spLocks noGrp="1"/>
          </p:cNvSpPr>
          <p:nvPr>
            <p:ph idx="1"/>
          </p:nvPr>
        </p:nvSpPr>
        <p:spPr/>
        <p:txBody>
          <a:bodyPr>
            <a:normAutofit lnSpcReduction="10000"/>
          </a:bodyPr>
          <a:lstStyle/>
          <a:p>
            <a:r>
              <a:rPr lang="en-US" dirty="0"/>
              <a:t>Recurrent Neural Networks (RNNs)</a:t>
            </a:r>
          </a:p>
          <a:p>
            <a:endParaRPr lang="en-US" dirty="0"/>
          </a:p>
          <a:p>
            <a:r>
              <a:rPr lang="en-US" dirty="0"/>
              <a:t>Recursive Neural Networks</a:t>
            </a:r>
          </a:p>
          <a:p>
            <a:pPr lvl="1"/>
            <a:r>
              <a:rPr lang="en-US" dirty="0"/>
              <a:t>General family; think graphs instead of chains</a:t>
            </a:r>
          </a:p>
          <a:p>
            <a:endParaRPr lang="en-US" dirty="0"/>
          </a:p>
          <a:p>
            <a:r>
              <a:rPr lang="en-US" dirty="0"/>
              <a:t>Types:</a:t>
            </a:r>
          </a:p>
          <a:p>
            <a:pPr lvl="1"/>
            <a:r>
              <a:rPr lang="en-US" dirty="0"/>
              <a:t>“Vanilla” RNNs (Elman Networks)</a:t>
            </a:r>
          </a:p>
          <a:p>
            <a:pPr lvl="1"/>
            <a:r>
              <a:rPr lang="en-US" dirty="0"/>
              <a:t>Long Short Term Memory (LSTMs)</a:t>
            </a:r>
          </a:p>
          <a:p>
            <a:pPr lvl="1"/>
            <a:r>
              <a:rPr lang="en-US" dirty="0"/>
              <a:t>Gated Recurrent Units (GRUs)</a:t>
            </a:r>
          </a:p>
          <a:p>
            <a:pPr lvl="1"/>
            <a:r>
              <a:rPr lang="mr-IN" dirty="0"/>
              <a:t>…</a:t>
            </a:r>
            <a:endParaRPr lang="en-US" dirty="0"/>
          </a:p>
          <a:p>
            <a:endParaRPr lang="en-US" dirty="0"/>
          </a:p>
          <a:p>
            <a:r>
              <a:rPr lang="en-US" dirty="0"/>
              <a:t>Algorithms</a:t>
            </a:r>
          </a:p>
          <a:p>
            <a:pPr lvl="1"/>
            <a:r>
              <a:rPr lang="en-US" dirty="0" err="1"/>
              <a:t>BackProp</a:t>
            </a:r>
            <a:r>
              <a:rPr lang="en-US" dirty="0"/>
              <a:t> Through Time (BPTT)</a:t>
            </a:r>
          </a:p>
          <a:p>
            <a:pPr lvl="1"/>
            <a:r>
              <a:rPr lang="en-US" dirty="0" err="1"/>
              <a:t>BackProp</a:t>
            </a:r>
            <a:r>
              <a:rPr lang="en-US" dirty="0"/>
              <a:t> Through Structure (BPTS)</a:t>
            </a:r>
          </a:p>
          <a:p>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a:t>
            </a:fld>
            <a:endParaRPr lang="en-US"/>
          </a:p>
        </p:txBody>
      </p:sp>
    </p:spTree>
    <p:extLst>
      <p:ext uri="{BB962C8B-B14F-4D97-AF65-F5344CB8AC3E}">
        <p14:creationId xmlns:p14="http://schemas.microsoft.com/office/powerpoint/2010/main" val="38083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dirty="0"/>
              <a:t>Recurrent Neural Networks (RNNs)</a:t>
            </a:r>
          </a:p>
          <a:p>
            <a:pPr lvl="1"/>
            <a:r>
              <a:rPr lang="en-US" dirty="0"/>
              <a:t>Example Problem: (Character-level) Language modeling </a:t>
            </a:r>
          </a:p>
          <a:p>
            <a:pPr lvl="1"/>
            <a:r>
              <a:rPr lang="en-US" dirty="0"/>
              <a:t>Learning: (Truncated) </a:t>
            </a:r>
            <a:r>
              <a:rPr lang="en-US" dirty="0" err="1"/>
              <a:t>BackProp</a:t>
            </a:r>
            <a:r>
              <a:rPr lang="en-US" dirty="0"/>
              <a:t> Through Time (BPTT)</a:t>
            </a:r>
          </a:p>
          <a:p>
            <a:pPr lvl="1"/>
            <a:r>
              <a:rPr lang="en-US" dirty="0"/>
              <a:t>Visualizing RNNs</a:t>
            </a:r>
          </a:p>
          <a:p>
            <a:pPr lvl="1"/>
            <a:r>
              <a:rPr lang="en-US" dirty="0"/>
              <a:t>Example: Image Captioning</a:t>
            </a:r>
          </a:p>
          <a:p>
            <a:pPr lvl="1"/>
            <a:r>
              <a:rPr lang="en-US" dirty="0"/>
              <a:t>Inference: Beam Search</a:t>
            </a:r>
          </a:p>
          <a:p>
            <a:pPr lvl="1"/>
            <a:r>
              <a:rPr lang="en-US" dirty="0"/>
              <a:t>Multilayer RNNs</a:t>
            </a:r>
          </a:p>
          <a:p>
            <a:pPr lvl="1"/>
            <a:r>
              <a:rPr lang="en-US" dirty="0"/>
              <a:t>Problems with gradients in “vanilla” RNNs</a:t>
            </a:r>
          </a:p>
          <a:p>
            <a:pPr lvl="1"/>
            <a:r>
              <a:rPr lang="en-US" dirty="0"/>
              <a:t>LSTMs (and other RNN variants)</a:t>
            </a:r>
          </a:p>
          <a:p>
            <a:pPr lvl="1"/>
            <a:endParaRPr lang="en-US" dirty="0"/>
          </a:p>
          <a:p>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30</a:t>
            </a:fld>
            <a:endParaRPr lang="en-US"/>
          </a:p>
        </p:txBody>
      </p:sp>
    </p:spTree>
    <p:extLst>
      <p:ext uri="{BB962C8B-B14F-4D97-AF65-F5344CB8AC3E}">
        <p14:creationId xmlns:p14="http://schemas.microsoft.com/office/powerpoint/2010/main" val="3089805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D7C51-1F79-8A43-B106-DEB98F871F0E}"/>
              </a:ext>
            </a:extLst>
          </p:cNvPr>
          <p:cNvSpPr>
            <a:spLocks noGrp="1"/>
          </p:cNvSpPr>
          <p:nvPr>
            <p:ph type="title"/>
          </p:nvPr>
        </p:nvSpPr>
        <p:spPr/>
        <p:txBody>
          <a:bodyPr/>
          <a:lstStyle/>
          <a:p>
            <a:r>
              <a:rPr lang="en-US" dirty="0"/>
              <a:t>Language Modeling</a:t>
            </a:r>
          </a:p>
        </p:txBody>
      </p:sp>
      <p:sp>
        <p:nvSpPr>
          <p:cNvPr id="3" name="Content Placeholder 2">
            <a:extLst>
              <a:ext uri="{FF2B5EF4-FFF2-40B4-BE49-F238E27FC236}">
                <a16:creationId xmlns:a16="http://schemas.microsoft.com/office/drawing/2014/main" id="{6D08F917-6E2C-A14C-9273-2EE851FDF94B}"/>
              </a:ext>
            </a:extLst>
          </p:cNvPr>
          <p:cNvSpPr>
            <a:spLocks noGrp="1"/>
          </p:cNvSpPr>
          <p:nvPr>
            <p:ph idx="1"/>
          </p:nvPr>
        </p:nvSpPr>
        <p:spPr/>
        <p:txBody>
          <a:bodyPr/>
          <a:lstStyle/>
          <a:p>
            <a:r>
              <a:rPr lang="en-US" dirty="0"/>
              <a:t>Given a dataset, build an accurate model: </a:t>
            </a:r>
            <a:br>
              <a:rPr lang="en-US" dirty="0"/>
            </a:br>
            <a:r>
              <a:rPr lang="en-US" dirty="0"/>
              <a:t>P(y</a:t>
            </a:r>
            <a:r>
              <a:rPr lang="en-US" baseline="-25000" dirty="0"/>
              <a:t>1</a:t>
            </a:r>
            <a:r>
              <a:rPr lang="en-US" dirty="0"/>
              <a:t>, y</a:t>
            </a:r>
            <a:r>
              <a:rPr lang="en-US" baseline="-25000" dirty="0"/>
              <a:t>2</a:t>
            </a:r>
            <a:r>
              <a:rPr lang="en-US" dirty="0"/>
              <a:t>, …</a:t>
            </a:r>
            <a:r>
              <a:rPr lang="en-US" dirty="0" err="1"/>
              <a:t>y</a:t>
            </a:r>
            <a:r>
              <a:rPr lang="en-US" baseline="-25000" dirty="0" err="1"/>
              <a:t>T</a:t>
            </a:r>
            <a:r>
              <a:rPr lang="en-US" dirty="0"/>
              <a:t>)</a:t>
            </a:r>
          </a:p>
        </p:txBody>
      </p:sp>
      <p:sp>
        <p:nvSpPr>
          <p:cNvPr id="4" name="Footer Placeholder 3">
            <a:extLst>
              <a:ext uri="{FF2B5EF4-FFF2-40B4-BE49-F238E27FC236}">
                <a16:creationId xmlns:a16="http://schemas.microsoft.com/office/drawing/2014/main" id="{2F69C945-0771-0248-83B6-6F1015B5393B}"/>
              </a:ext>
            </a:extLst>
          </p:cNvPr>
          <p:cNvSpPr>
            <a:spLocks noGrp="1"/>
          </p:cNvSpPr>
          <p:nvPr>
            <p:ph type="ftr" sz="quarter" idx="11"/>
          </p:nvPr>
        </p:nvSpPr>
        <p:spPr/>
        <p:txBody>
          <a:bodyPr/>
          <a:lstStyle/>
          <a:p>
            <a:pPr>
              <a:defRPr/>
            </a:pPr>
            <a:r>
              <a:rPr lang="en-US"/>
              <a:t>(C) Dhruv Batra </a:t>
            </a:r>
            <a:endParaRPr lang="en-US" dirty="0"/>
          </a:p>
        </p:txBody>
      </p:sp>
      <p:sp>
        <p:nvSpPr>
          <p:cNvPr id="5" name="Slide Number Placeholder 4">
            <a:extLst>
              <a:ext uri="{FF2B5EF4-FFF2-40B4-BE49-F238E27FC236}">
                <a16:creationId xmlns:a16="http://schemas.microsoft.com/office/drawing/2014/main" id="{D149494D-4754-454D-ABBF-E0CF579CBD6D}"/>
              </a:ext>
            </a:extLst>
          </p:cNvPr>
          <p:cNvSpPr>
            <a:spLocks noGrp="1"/>
          </p:cNvSpPr>
          <p:nvPr>
            <p:ph type="sldNum" sz="quarter" idx="12"/>
          </p:nvPr>
        </p:nvSpPr>
        <p:spPr/>
        <p:txBody>
          <a:bodyPr/>
          <a:lstStyle/>
          <a:p>
            <a:pPr>
              <a:defRPr/>
            </a:pPr>
            <a:fld id="{7134A590-6033-DE48-865B-A0558AEFCBD1}" type="slidenum">
              <a:rPr lang="en-US" smtClean="0"/>
              <a:pPr>
                <a:defRPr/>
              </a:pPr>
              <a:t>31</a:t>
            </a:fld>
            <a:endParaRPr lang="en-US"/>
          </a:p>
        </p:txBody>
      </p:sp>
      <p:pic>
        <p:nvPicPr>
          <p:cNvPr id="2050" name="Picture 2">
            <a:extLst>
              <a:ext uri="{FF2B5EF4-FFF2-40B4-BE49-F238E27FC236}">
                <a16:creationId xmlns:a16="http://schemas.microsoft.com/office/drawing/2014/main" id="{E8A9A15B-4A61-0B43-AAC0-CB0B06ACF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114800"/>
            <a:ext cx="6858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a:extLst>
              <a:ext uri="{FF2B5EF4-FFF2-40B4-BE49-F238E27FC236}">
                <a16:creationId xmlns:a16="http://schemas.microsoft.com/office/drawing/2014/main" id="{C8EFC46F-5CFA-B842-81A8-B64C5DADD3BD}"/>
              </a:ext>
            </a:extLst>
          </p:cNvPr>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Image Credit: https://</a:t>
            </a:r>
            <a:r>
              <a:rPr lang="en-US" sz="1200" dirty="0" err="1"/>
              <a:t>ofir.io</a:t>
            </a:r>
            <a:r>
              <a:rPr lang="en-US" sz="1200" dirty="0"/>
              <a:t>/Neural-Language-Modeling-From-Scratch/</a:t>
            </a:r>
          </a:p>
        </p:txBody>
      </p:sp>
    </p:spTree>
    <p:extLst>
      <p:ext uri="{BB962C8B-B14F-4D97-AF65-F5344CB8AC3E}">
        <p14:creationId xmlns:p14="http://schemas.microsoft.com/office/powerpoint/2010/main" val="2075821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2" name="Shape 942"/>
          <p:cNvSpPr txBox="1"/>
          <p:nvPr/>
        </p:nvSpPr>
        <p:spPr>
          <a:xfrm>
            <a:off x="171925" y="1172450"/>
            <a:ext cx="2765100"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a:solidFill>
                  <a:srgbClr val="000000"/>
                </a:solidFill>
                <a:latin typeface="Arial"/>
                <a:ea typeface="Arial"/>
                <a:cs typeface="Arial"/>
                <a:sym typeface="Arial"/>
              </a:rPr>
              <a:t>Language Model</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a:solidFill>
                  <a:srgbClr val="000000"/>
                </a:solidFill>
                <a:latin typeface="Arial"/>
                <a:ea typeface="Arial"/>
                <a:cs typeface="Arial"/>
                <a:sym typeface="Arial"/>
              </a:rPr>
              <a:t>[h,e,l,o]</a:t>
            </a:r>
          </a:p>
          <a:p>
            <a:pPr algn="l" eaLnBrk="1" fontAlgn="auto" hangingPunct="1">
              <a:spcBef>
                <a:spcPts val="0"/>
              </a:spcBef>
              <a:spcAft>
                <a:spcPts val="0"/>
              </a:spcAft>
            </a:pPr>
            <a:endParaRPr sz="2400"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Example training</a:t>
            </a:r>
          </a:p>
          <a:p>
            <a:pPr algn="l" eaLnBrk="1" fontAlgn="auto" hangingPunct="1">
              <a:spcBef>
                <a:spcPts val="0"/>
              </a:spcBef>
              <a:spcAft>
                <a:spcPts val="0"/>
              </a:spcAft>
            </a:pPr>
            <a:r>
              <a:rPr lang="en" sz="2400" kern="0">
                <a:solidFill>
                  <a:srgbClr val="000000"/>
                </a:solidFill>
                <a:latin typeface="Arial"/>
                <a:ea typeface="Arial"/>
                <a:cs typeface="Arial"/>
                <a:sym typeface="Arial"/>
              </a:rPr>
              <a:t>sequence:</a:t>
            </a:r>
          </a:p>
          <a:p>
            <a:pPr algn="l" eaLnBrk="1" fontAlgn="auto" hangingPunct="1">
              <a:spcBef>
                <a:spcPts val="0"/>
              </a:spcBef>
              <a:spcAft>
                <a:spcPts val="0"/>
              </a:spcAft>
            </a:pPr>
            <a:r>
              <a:rPr lang="en" sz="2400" b="1" kern="0">
                <a:solidFill>
                  <a:srgbClr val="000000"/>
                </a:solidFill>
                <a:latin typeface="Arial"/>
                <a:ea typeface="Arial"/>
                <a:cs typeface="Arial"/>
                <a:sym typeface="Arial"/>
              </a:rPr>
              <a:t>“hello”</a:t>
            </a:r>
          </a:p>
        </p:txBody>
      </p:sp>
      <p:pic>
        <p:nvPicPr>
          <p:cNvPr id="943" name="Shape 943"/>
          <p:cNvPicPr preferRelativeResize="0"/>
          <p:nvPr/>
        </p:nvPicPr>
        <p:blipFill>
          <a:blip r:embed="rId3">
            <a:alphaModFix/>
          </a:blip>
          <a:stretch>
            <a:fillRect/>
          </a:stretch>
        </p:blipFill>
        <p:spPr>
          <a:xfrm>
            <a:off x="3625775" y="979100"/>
            <a:ext cx="5260924" cy="4228575"/>
          </a:xfrm>
          <a:prstGeom prst="rect">
            <a:avLst/>
          </a:prstGeom>
          <a:noFill/>
          <a:ln>
            <a:noFill/>
          </a:ln>
        </p:spPr>
      </p:pic>
      <p:sp>
        <p:nvSpPr>
          <p:cNvPr id="944" name="Shape 944"/>
          <p:cNvSpPr/>
          <p:nvPr/>
        </p:nvSpPr>
        <p:spPr>
          <a:xfrm>
            <a:off x="2776200" y="972025"/>
            <a:ext cx="6169200" cy="29751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2475827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50" name="Shape 950"/>
          <p:cNvSpPr txBox="1"/>
          <p:nvPr/>
        </p:nvSpPr>
        <p:spPr>
          <a:xfrm>
            <a:off x="171925" y="1172450"/>
            <a:ext cx="2765100"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a:solidFill>
                  <a:srgbClr val="000000"/>
                </a:solidFill>
                <a:latin typeface="Arial"/>
                <a:ea typeface="Arial"/>
                <a:cs typeface="Arial"/>
                <a:sym typeface="Arial"/>
              </a:rPr>
              <a:t>Language Model</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a:solidFill>
                  <a:srgbClr val="000000"/>
                </a:solidFill>
                <a:latin typeface="Arial"/>
                <a:ea typeface="Arial"/>
                <a:cs typeface="Arial"/>
                <a:sym typeface="Arial"/>
              </a:rPr>
              <a:t>[h,e,l,o]</a:t>
            </a:r>
          </a:p>
          <a:p>
            <a:pPr algn="l" eaLnBrk="1" fontAlgn="auto" hangingPunct="1">
              <a:spcBef>
                <a:spcPts val="0"/>
              </a:spcBef>
              <a:spcAft>
                <a:spcPts val="0"/>
              </a:spcAft>
            </a:pPr>
            <a:endParaRPr sz="2400"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Example training</a:t>
            </a:r>
          </a:p>
          <a:p>
            <a:pPr algn="l" eaLnBrk="1" fontAlgn="auto" hangingPunct="1">
              <a:spcBef>
                <a:spcPts val="0"/>
              </a:spcBef>
              <a:spcAft>
                <a:spcPts val="0"/>
              </a:spcAft>
            </a:pPr>
            <a:r>
              <a:rPr lang="en" sz="2400" kern="0">
                <a:solidFill>
                  <a:srgbClr val="000000"/>
                </a:solidFill>
                <a:latin typeface="Arial"/>
                <a:ea typeface="Arial"/>
                <a:cs typeface="Arial"/>
                <a:sym typeface="Arial"/>
              </a:rPr>
              <a:t>sequence:</a:t>
            </a:r>
          </a:p>
          <a:p>
            <a:pPr algn="l" eaLnBrk="1" fontAlgn="auto" hangingPunct="1">
              <a:spcBef>
                <a:spcPts val="0"/>
              </a:spcBef>
              <a:spcAft>
                <a:spcPts val="0"/>
              </a:spcAft>
            </a:pPr>
            <a:r>
              <a:rPr lang="en" sz="2400" b="1" kern="0">
                <a:solidFill>
                  <a:srgbClr val="000000"/>
                </a:solidFill>
                <a:latin typeface="Arial"/>
                <a:ea typeface="Arial"/>
                <a:cs typeface="Arial"/>
                <a:sym typeface="Arial"/>
              </a:rPr>
              <a:t>“hello”</a:t>
            </a:r>
          </a:p>
        </p:txBody>
      </p:sp>
      <p:pic>
        <p:nvPicPr>
          <p:cNvPr id="951" name="Shape 951"/>
          <p:cNvPicPr preferRelativeResize="0"/>
          <p:nvPr/>
        </p:nvPicPr>
        <p:blipFill>
          <a:blip r:embed="rId3">
            <a:alphaModFix/>
          </a:blip>
          <a:stretch>
            <a:fillRect/>
          </a:stretch>
        </p:blipFill>
        <p:spPr>
          <a:xfrm>
            <a:off x="3625775" y="979100"/>
            <a:ext cx="5260924" cy="4228575"/>
          </a:xfrm>
          <a:prstGeom prst="rect">
            <a:avLst/>
          </a:prstGeom>
          <a:noFill/>
          <a:ln>
            <a:noFill/>
          </a:ln>
        </p:spPr>
      </p:pic>
      <p:sp>
        <p:nvSpPr>
          <p:cNvPr id="952" name="Shape 952"/>
          <p:cNvSpPr/>
          <p:nvPr/>
        </p:nvSpPr>
        <p:spPr>
          <a:xfrm>
            <a:off x="2776200" y="972025"/>
            <a:ext cx="6169200" cy="16938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7" name="Picture 6"/>
          <p:cNvPicPr>
            <a:picLocks noChangeAspect="1"/>
          </p:cNvPicPr>
          <p:nvPr/>
        </p:nvPicPr>
        <p:blipFill>
          <a:blip r:embed="rId4"/>
          <a:stretch>
            <a:fillRect/>
          </a:stretch>
        </p:blipFill>
        <p:spPr>
          <a:xfrm>
            <a:off x="3352800" y="1447800"/>
            <a:ext cx="5702300" cy="393700"/>
          </a:xfrm>
          <a:prstGeom prst="rect">
            <a:avLst/>
          </a:prstGeom>
          <a:ln>
            <a:solidFill>
              <a:srgbClr val="000000"/>
            </a:solidFill>
          </a:ln>
        </p:spPr>
      </p:pic>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137559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Shape 959"/>
          <p:cNvSpPr txBox="1"/>
          <p:nvPr/>
        </p:nvSpPr>
        <p:spPr>
          <a:xfrm>
            <a:off x="171925" y="1172450"/>
            <a:ext cx="2765100"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a:solidFill>
                  <a:srgbClr val="000000"/>
                </a:solidFill>
                <a:latin typeface="Arial"/>
                <a:ea typeface="Arial"/>
                <a:cs typeface="Arial"/>
                <a:sym typeface="Arial"/>
              </a:rPr>
              <a:t>Language Model</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a:solidFill>
                  <a:srgbClr val="000000"/>
                </a:solidFill>
                <a:latin typeface="Arial"/>
                <a:ea typeface="Arial"/>
                <a:cs typeface="Arial"/>
                <a:sym typeface="Arial"/>
              </a:rPr>
              <a:t>[h,e,l,o]</a:t>
            </a:r>
          </a:p>
          <a:p>
            <a:pPr algn="l" eaLnBrk="1" fontAlgn="auto" hangingPunct="1">
              <a:spcBef>
                <a:spcPts val="0"/>
              </a:spcBef>
              <a:spcAft>
                <a:spcPts val="0"/>
              </a:spcAft>
            </a:pPr>
            <a:endParaRPr sz="2400"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Example training</a:t>
            </a:r>
          </a:p>
          <a:p>
            <a:pPr algn="l" eaLnBrk="1" fontAlgn="auto" hangingPunct="1">
              <a:spcBef>
                <a:spcPts val="0"/>
              </a:spcBef>
              <a:spcAft>
                <a:spcPts val="0"/>
              </a:spcAft>
            </a:pPr>
            <a:r>
              <a:rPr lang="en" sz="2400" kern="0">
                <a:solidFill>
                  <a:srgbClr val="000000"/>
                </a:solidFill>
                <a:latin typeface="Arial"/>
                <a:ea typeface="Arial"/>
                <a:cs typeface="Arial"/>
                <a:sym typeface="Arial"/>
              </a:rPr>
              <a:t>sequence:</a:t>
            </a:r>
          </a:p>
          <a:p>
            <a:pPr algn="l" eaLnBrk="1" fontAlgn="auto" hangingPunct="1">
              <a:spcBef>
                <a:spcPts val="0"/>
              </a:spcBef>
              <a:spcAft>
                <a:spcPts val="0"/>
              </a:spcAft>
            </a:pPr>
            <a:r>
              <a:rPr lang="en" sz="2400" b="1" kern="0">
                <a:solidFill>
                  <a:srgbClr val="000000"/>
                </a:solidFill>
                <a:latin typeface="Arial"/>
                <a:ea typeface="Arial"/>
                <a:cs typeface="Arial"/>
                <a:sym typeface="Arial"/>
              </a:rPr>
              <a:t>“hello”</a:t>
            </a:r>
          </a:p>
        </p:txBody>
      </p:sp>
      <p:pic>
        <p:nvPicPr>
          <p:cNvPr id="960" name="Shape 960"/>
          <p:cNvPicPr preferRelativeResize="0"/>
          <p:nvPr/>
        </p:nvPicPr>
        <p:blipFill>
          <a:blip r:embed="rId3">
            <a:alphaModFix/>
          </a:blip>
          <a:stretch>
            <a:fillRect/>
          </a:stretch>
        </p:blipFill>
        <p:spPr>
          <a:xfrm>
            <a:off x="3625775" y="979100"/>
            <a:ext cx="5260924" cy="4228575"/>
          </a:xfrm>
          <a:prstGeom prst="rect">
            <a:avLst/>
          </a:prstGeom>
          <a:noFill/>
          <a:ln>
            <a:noFill/>
          </a:ln>
        </p:spPr>
      </p:pic>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3199206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50" name="Shape 950"/>
          <p:cNvSpPr txBox="1"/>
          <p:nvPr/>
        </p:nvSpPr>
        <p:spPr>
          <a:xfrm>
            <a:off x="171925" y="1172450"/>
            <a:ext cx="2765100"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a:solidFill>
                  <a:srgbClr val="000000"/>
                </a:solidFill>
                <a:latin typeface="Arial"/>
                <a:ea typeface="Arial"/>
                <a:cs typeface="Arial"/>
                <a:sym typeface="Arial"/>
              </a:rPr>
              <a:t>Language Model</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a:solidFill>
                  <a:srgbClr val="000000"/>
                </a:solidFill>
                <a:latin typeface="Arial"/>
                <a:ea typeface="Arial"/>
                <a:cs typeface="Arial"/>
                <a:sym typeface="Arial"/>
              </a:rPr>
              <a:t>[h,e,l,o]</a:t>
            </a:r>
          </a:p>
          <a:p>
            <a:pPr algn="l" eaLnBrk="1" fontAlgn="auto" hangingPunct="1">
              <a:spcBef>
                <a:spcPts val="0"/>
              </a:spcBef>
              <a:spcAft>
                <a:spcPts val="0"/>
              </a:spcAft>
            </a:pPr>
            <a:endParaRPr sz="2400"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Example training</a:t>
            </a:r>
          </a:p>
          <a:p>
            <a:pPr algn="l" eaLnBrk="1" fontAlgn="auto" hangingPunct="1">
              <a:spcBef>
                <a:spcPts val="0"/>
              </a:spcBef>
              <a:spcAft>
                <a:spcPts val="0"/>
              </a:spcAft>
            </a:pPr>
            <a:r>
              <a:rPr lang="en" sz="2400" kern="0">
                <a:solidFill>
                  <a:srgbClr val="000000"/>
                </a:solidFill>
                <a:latin typeface="Arial"/>
                <a:ea typeface="Arial"/>
                <a:cs typeface="Arial"/>
                <a:sym typeface="Arial"/>
              </a:rPr>
              <a:t>sequence:</a:t>
            </a:r>
          </a:p>
          <a:p>
            <a:pPr algn="l" eaLnBrk="1" fontAlgn="auto" hangingPunct="1">
              <a:spcBef>
                <a:spcPts val="0"/>
              </a:spcBef>
              <a:spcAft>
                <a:spcPts val="0"/>
              </a:spcAft>
            </a:pPr>
            <a:r>
              <a:rPr lang="en" sz="2400" b="1" kern="0">
                <a:solidFill>
                  <a:srgbClr val="000000"/>
                </a:solidFill>
                <a:latin typeface="Arial"/>
                <a:ea typeface="Arial"/>
                <a:cs typeface="Arial"/>
                <a:sym typeface="Arial"/>
              </a:rPr>
              <a:t>“hello”</a:t>
            </a:r>
          </a:p>
        </p:txBody>
      </p:sp>
      <p:pic>
        <p:nvPicPr>
          <p:cNvPr id="951" name="Shape 951"/>
          <p:cNvPicPr preferRelativeResize="0"/>
          <p:nvPr/>
        </p:nvPicPr>
        <p:blipFill>
          <a:blip r:embed="rId3">
            <a:alphaModFix/>
          </a:blip>
          <a:stretch>
            <a:fillRect/>
          </a:stretch>
        </p:blipFill>
        <p:spPr>
          <a:xfrm>
            <a:off x="3625775" y="979100"/>
            <a:ext cx="5260924" cy="4228575"/>
          </a:xfrm>
          <a:prstGeom prst="rect">
            <a:avLst/>
          </a:prstGeom>
          <a:noFill/>
          <a:ln>
            <a:noFill/>
          </a:ln>
        </p:spPr>
      </p:pic>
      <p:sp>
        <p:nvSpPr>
          <p:cNvPr id="952" name="Shape 952"/>
          <p:cNvSpPr/>
          <p:nvPr/>
        </p:nvSpPr>
        <p:spPr>
          <a:xfrm>
            <a:off x="2776200" y="972025"/>
            <a:ext cx="6169200" cy="16938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7" name="Picture 6"/>
          <p:cNvPicPr>
            <a:picLocks noChangeAspect="1"/>
          </p:cNvPicPr>
          <p:nvPr/>
        </p:nvPicPr>
        <p:blipFill>
          <a:blip r:embed="rId4"/>
          <a:stretch>
            <a:fillRect/>
          </a:stretch>
        </p:blipFill>
        <p:spPr>
          <a:xfrm>
            <a:off x="3352800" y="1447800"/>
            <a:ext cx="5702300" cy="393700"/>
          </a:xfrm>
          <a:prstGeom prst="rect">
            <a:avLst/>
          </a:prstGeom>
          <a:ln>
            <a:solidFill>
              <a:srgbClr val="000000"/>
            </a:solidFill>
          </a:ln>
        </p:spPr>
      </p:pic>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3692695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a:t>Distributed Representations Toy Example</a:t>
            </a:r>
          </a:p>
        </p:txBody>
      </p:sp>
      <p:sp>
        <p:nvSpPr>
          <p:cNvPr id="3" name="Content Placeholder 2"/>
          <p:cNvSpPr>
            <a:spLocks noGrp="1"/>
          </p:cNvSpPr>
          <p:nvPr>
            <p:ph idx="1"/>
          </p:nvPr>
        </p:nvSpPr>
        <p:spPr/>
        <p:txBody>
          <a:bodyPr/>
          <a:lstStyle/>
          <a:p>
            <a:r>
              <a:rPr lang="en-US" dirty="0"/>
              <a:t>Local </a:t>
            </a:r>
            <a:r>
              <a:rPr lang="en-US" dirty="0" err="1"/>
              <a:t>vs</a:t>
            </a:r>
            <a:r>
              <a:rPr lang="en-US" dirty="0"/>
              <a:t> Distributed</a:t>
            </a:r>
          </a:p>
        </p:txBody>
      </p:sp>
      <p:sp>
        <p:nvSpPr>
          <p:cNvPr id="4" name="Footer Placeholder 3"/>
          <p:cNvSpPr>
            <a:spLocks noGrp="1"/>
          </p:cNvSpPr>
          <p:nvPr>
            <p:ph type="ftr" sz="quarter" idx="11"/>
          </p:nvPr>
        </p:nvSpPr>
        <p:spPr/>
        <p:txBody>
          <a:bodyPr/>
          <a:lstStyle/>
          <a:p>
            <a:pPr>
              <a:defRPr/>
            </a:pPr>
            <a:r>
              <a:rPr lang="en-US"/>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36</a:t>
            </a:fld>
            <a:endParaRPr lang="en-US"/>
          </a:p>
        </p:txBody>
      </p:sp>
      <p:pic>
        <p:nvPicPr>
          <p:cNvPr id="7" name="Picture 6"/>
          <p:cNvPicPr>
            <a:picLocks noChangeAspect="1"/>
          </p:cNvPicPr>
          <p:nvPr/>
        </p:nvPicPr>
        <p:blipFill>
          <a:blip r:embed="rId2"/>
          <a:stretch>
            <a:fillRect/>
          </a:stretch>
        </p:blipFill>
        <p:spPr>
          <a:xfrm>
            <a:off x="990601" y="1681810"/>
            <a:ext cx="7201107" cy="4572000"/>
          </a:xfrm>
          <a:prstGeom prst="rect">
            <a:avLst/>
          </a:prstGeom>
        </p:spPr>
      </p:pic>
      <p:sp>
        <p:nvSpPr>
          <p:cNvPr id="8" name="Rectangle 7"/>
          <p:cNvSpPr/>
          <p:nvPr/>
        </p:nvSpPr>
        <p:spPr bwMode="auto">
          <a:xfrm>
            <a:off x="4495800" y="1447800"/>
            <a:ext cx="4343400" cy="51054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TextBox 8"/>
          <p:cNvSpPr txBox="1"/>
          <p:nvPr/>
        </p:nvSpPr>
        <p:spPr>
          <a:xfrm>
            <a:off x="3630953" y="6578469"/>
            <a:ext cx="1963999"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Moontae</a:t>
            </a:r>
            <a:r>
              <a:rPr lang="en-US" dirty="0">
                <a:solidFill>
                  <a:schemeClr val="bg1">
                    <a:lumMod val="65000"/>
                  </a:schemeClr>
                </a:solidFill>
              </a:rPr>
              <a:t> Lee </a:t>
            </a:r>
          </a:p>
        </p:txBody>
      </p:sp>
    </p:spTree>
    <p:extLst>
      <p:ext uri="{BB962C8B-B14F-4D97-AF65-F5344CB8AC3E}">
        <p14:creationId xmlns:p14="http://schemas.microsoft.com/office/powerpoint/2010/main" val="258718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a:t>Distributed Representations Toy Example</a:t>
            </a:r>
          </a:p>
        </p:txBody>
      </p:sp>
      <p:sp>
        <p:nvSpPr>
          <p:cNvPr id="3" name="Content Placeholder 2"/>
          <p:cNvSpPr>
            <a:spLocks noGrp="1"/>
          </p:cNvSpPr>
          <p:nvPr>
            <p:ph idx="1"/>
          </p:nvPr>
        </p:nvSpPr>
        <p:spPr/>
        <p:txBody>
          <a:bodyPr/>
          <a:lstStyle/>
          <a:p>
            <a:r>
              <a:rPr lang="en-US" dirty="0"/>
              <a:t>Can we interpret each dimension?</a:t>
            </a:r>
          </a:p>
        </p:txBody>
      </p:sp>
      <p:sp>
        <p:nvSpPr>
          <p:cNvPr id="4" name="Footer Placeholder 3"/>
          <p:cNvSpPr>
            <a:spLocks noGrp="1"/>
          </p:cNvSpPr>
          <p:nvPr>
            <p:ph type="ftr" sz="quarter" idx="11"/>
          </p:nvPr>
        </p:nvSpPr>
        <p:spPr/>
        <p:txBody>
          <a:bodyPr/>
          <a:lstStyle/>
          <a:p>
            <a:pPr>
              <a:defRPr/>
            </a:pPr>
            <a:r>
              <a:rPr lang="en-US"/>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37</a:t>
            </a:fld>
            <a:endParaRPr lang="en-US"/>
          </a:p>
        </p:txBody>
      </p:sp>
      <p:pic>
        <p:nvPicPr>
          <p:cNvPr id="6" name="Picture 5"/>
          <p:cNvPicPr>
            <a:picLocks noChangeAspect="1"/>
          </p:cNvPicPr>
          <p:nvPr/>
        </p:nvPicPr>
        <p:blipFill>
          <a:blip r:embed="rId2"/>
          <a:stretch>
            <a:fillRect/>
          </a:stretch>
        </p:blipFill>
        <p:spPr>
          <a:xfrm>
            <a:off x="990600" y="1676400"/>
            <a:ext cx="7468763" cy="4572000"/>
          </a:xfrm>
          <a:prstGeom prst="rect">
            <a:avLst/>
          </a:prstGeom>
        </p:spPr>
      </p:pic>
      <p:sp>
        <p:nvSpPr>
          <p:cNvPr id="8" name="TextBox 7"/>
          <p:cNvSpPr txBox="1"/>
          <p:nvPr/>
        </p:nvSpPr>
        <p:spPr>
          <a:xfrm>
            <a:off x="3630953" y="6578469"/>
            <a:ext cx="1963999"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Moontae</a:t>
            </a:r>
            <a:r>
              <a:rPr lang="en-US" dirty="0">
                <a:solidFill>
                  <a:schemeClr val="bg1">
                    <a:lumMod val="65000"/>
                  </a:schemeClr>
                </a:solidFill>
              </a:rPr>
              <a:t> Lee </a:t>
            </a:r>
          </a:p>
        </p:txBody>
      </p:sp>
    </p:spTree>
    <p:extLst>
      <p:ext uri="{BB962C8B-B14F-4D97-AF65-F5344CB8AC3E}">
        <p14:creationId xmlns:p14="http://schemas.microsoft.com/office/powerpoint/2010/main" val="920996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Autofit/>
          </a:bodyPr>
          <a:lstStyle/>
          <a:p>
            <a:r>
              <a:rPr lang="en-US" dirty="0"/>
              <a:t>Power of distributed representations!</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38</a:t>
            </a:fld>
            <a:endParaRPr lang="en-US"/>
          </a:p>
        </p:txBody>
      </p:sp>
      <p:pic>
        <p:nvPicPr>
          <p:cNvPr id="7" name="Picture 6"/>
          <p:cNvPicPr>
            <a:picLocks noChangeAspect="1"/>
          </p:cNvPicPr>
          <p:nvPr/>
        </p:nvPicPr>
        <p:blipFill>
          <a:blip r:embed="rId2"/>
          <a:stretch>
            <a:fillRect/>
          </a:stretch>
        </p:blipFill>
        <p:spPr>
          <a:xfrm>
            <a:off x="1282700" y="2425700"/>
            <a:ext cx="6565900" cy="1993900"/>
          </a:xfrm>
          <a:prstGeom prst="rect">
            <a:avLst/>
          </a:prstGeom>
        </p:spPr>
      </p:pic>
      <p:sp>
        <p:nvSpPr>
          <p:cNvPr id="8" name="TextBox 7"/>
          <p:cNvSpPr txBox="1"/>
          <p:nvPr/>
        </p:nvSpPr>
        <p:spPr>
          <a:xfrm>
            <a:off x="406500" y="2743200"/>
            <a:ext cx="736500" cy="369332"/>
          </a:xfrm>
          <a:prstGeom prst="rect">
            <a:avLst/>
          </a:prstGeom>
          <a:noFill/>
        </p:spPr>
        <p:txBody>
          <a:bodyPr wrap="none" rtlCol="0">
            <a:spAutoFit/>
          </a:bodyPr>
          <a:lstStyle/>
          <a:p>
            <a:r>
              <a:rPr lang="en-US" sz="1800" dirty="0"/>
              <a:t>Local</a:t>
            </a:r>
          </a:p>
        </p:txBody>
      </p:sp>
      <p:sp>
        <p:nvSpPr>
          <p:cNvPr id="9" name="TextBox 8"/>
          <p:cNvSpPr txBox="1"/>
          <p:nvPr/>
        </p:nvSpPr>
        <p:spPr>
          <a:xfrm>
            <a:off x="159805" y="3657600"/>
            <a:ext cx="1287995" cy="369332"/>
          </a:xfrm>
          <a:prstGeom prst="rect">
            <a:avLst/>
          </a:prstGeom>
          <a:noFill/>
        </p:spPr>
        <p:txBody>
          <a:bodyPr wrap="none" rtlCol="0">
            <a:spAutoFit/>
          </a:bodyPr>
          <a:lstStyle/>
          <a:p>
            <a:r>
              <a:rPr lang="en-US" sz="1800" dirty="0"/>
              <a:t>Distributed</a:t>
            </a:r>
          </a:p>
        </p:txBody>
      </p:sp>
      <p:sp>
        <p:nvSpPr>
          <p:cNvPr id="10" name="TextBox 9"/>
          <p:cNvSpPr txBox="1"/>
          <p:nvPr/>
        </p:nvSpPr>
        <p:spPr>
          <a:xfrm>
            <a:off x="3630953" y="6578469"/>
            <a:ext cx="1963999"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Moontae</a:t>
            </a:r>
            <a:r>
              <a:rPr lang="en-US" dirty="0">
                <a:solidFill>
                  <a:schemeClr val="bg1">
                    <a:lumMod val="65000"/>
                  </a:schemeClr>
                </a:solidFill>
              </a:rPr>
              <a:t> Lee </a:t>
            </a:r>
          </a:p>
        </p:txBody>
      </p:sp>
    </p:spTree>
    <p:extLst>
      <p:ext uri="{BB962C8B-B14F-4D97-AF65-F5344CB8AC3E}">
        <p14:creationId xmlns:p14="http://schemas.microsoft.com/office/powerpoint/2010/main" val="639658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Shape 959"/>
          <p:cNvSpPr txBox="1"/>
          <p:nvPr/>
        </p:nvSpPr>
        <p:spPr>
          <a:xfrm>
            <a:off x="171925" y="1172450"/>
            <a:ext cx="2765100"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a:solidFill>
                  <a:srgbClr val="000000"/>
                </a:solidFill>
                <a:latin typeface="Arial"/>
                <a:ea typeface="Arial"/>
                <a:cs typeface="Arial"/>
                <a:sym typeface="Arial"/>
              </a:rPr>
              <a:t>Language Model</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a:solidFill>
                  <a:srgbClr val="000000"/>
                </a:solidFill>
                <a:latin typeface="Arial"/>
                <a:ea typeface="Arial"/>
                <a:cs typeface="Arial"/>
                <a:sym typeface="Arial"/>
              </a:rPr>
              <a:t>[h,e,l,o]</a:t>
            </a:r>
          </a:p>
          <a:p>
            <a:pPr algn="l" eaLnBrk="1" fontAlgn="auto" hangingPunct="1">
              <a:spcBef>
                <a:spcPts val="0"/>
              </a:spcBef>
              <a:spcAft>
                <a:spcPts val="0"/>
              </a:spcAft>
            </a:pPr>
            <a:endParaRPr sz="2400"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Example training</a:t>
            </a:r>
          </a:p>
          <a:p>
            <a:pPr algn="l" eaLnBrk="1" fontAlgn="auto" hangingPunct="1">
              <a:spcBef>
                <a:spcPts val="0"/>
              </a:spcBef>
              <a:spcAft>
                <a:spcPts val="0"/>
              </a:spcAft>
            </a:pPr>
            <a:r>
              <a:rPr lang="en" sz="2400" kern="0">
                <a:solidFill>
                  <a:srgbClr val="000000"/>
                </a:solidFill>
                <a:latin typeface="Arial"/>
                <a:ea typeface="Arial"/>
                <a:cs typeface="Arial"/>
                <a:sym typeface="Arial"/>
              </a:rPr>
              <a:t>sequence:</a:t>
            </a:r>
          </a:p>
          <a:p>
            <a:pPr algn="l" eaLnBrk="1" fontAlgn="auto" hangingPunct="1">
              <a:spcBef>
                <a:spcPts val="0"/>
              </a:spcBef>
              <a:spcAft>
                <a:spcPts val="0"/>
              </a:spcAft>
            </a:pPr>
            <a:r>
              <a:rPr lang="en" sz="2400" b="1" kern="0">
                <a:solidFill>
                  <a:srgbClr val="000000"/>
                </a:solidFill>
                <a:latin typeface="Arial"/>
                <a:ea typeface="Arial"/>
                <a:cs typeface="Arial"/>
                <a:sym typeface="Arial"/>
              </a:rPr>
              <a:t>“hello”</a:t>
            </a:r>
          </a:p>
        </p:txBody>
      </p:sp>
      <p:pic>
        <p:nvPicPr>
          <p:cNvPr id="960" name="Shape 960"/>
          <p:cNvPicPr preferRelativeResize="0"/>
          <p:nvPr/>
        </p:nvPicPr>
        <p:blipFill>
          <a:blip r:embed="rId3">
            <a:alphaModFix/>
          </a:blip>
          <a:stretch>
            <a:fillRect/>
          </a:stretch>
        </p:blipFill>
        <p:spPr>
          <a:xfrm>
            <a:off x="3625775" y="979100"/>
            <a:ext cx="5260924" cy="4228575"/>
          </a:xfrm>
          <a:prstGeom prst="rect">
            <a:avLst/>
          </a:prstGeom>
          <a:noFill/>
          <a:ln>
            <a:noFill/>
          </a:ln>
        </p:spPr>
      </p:pic>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3258472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F9DBFF6-4FB3-17E6-8E3C-D122E8EB4148}"/>
              </a:ext>
            </a:extLst>
          </p:cNvPr>
          <p:cNvSpPr>
            <a:spLocks noGrp="1"/>
          </p:cNvSpPr>
          <p:nvPr>
            <p:ph type="sldNum" sz="quarter" idx="12"/>
          </p:nvPr>
        </p:nvSpPr>
        <p:spPr/>
        <p:txBody>
          <a:bodyPr/>
          <a:lstStyle/>
          <a:p>
            <a:pPr>
              <a:defRPr/>
            </a:pPr>
            <a:fld id="{7134A590-6033-DE48-865B-A0558AEFCBD1}" type="slidenum">
              <a:rPr lang="en-US" smtClean="0"/>
              <a:pPr>
                <a:defRPr/>
              </a:pPr>
              <a:t>4</a:t>
            </a:fld>
            <a:endParaRPr lang="en-US"/>
          </a:p>
        </p:txBody>
      </p:sp>
      <p:sp>
        <p:nvSpPr>
          <p:cNvPr id="7" name="TextBox 6">
            <a:extLst>
              <a:ext uri="{FF2B5EF4-FFF2-40B4-BE49-F238E27FC236}">
                <a16:creationId xmlns:a16="http://schemas.microsoft.com/office/drawing/2014/main" id="{89FFD6DC-91D9-971D-4D1A-3BAF471DEBA5}"/>
              </a:ext>
            </a:extLst>
          </p:cNvPr>
          <p:cNvSpPr txBox="1"/>
          <p:nvPr/>
        </p:nvSpPr>
        <p:spPr>
          <a:xfrm>
            <a:off x="533400" y="762000"/>
            <a:ext cx="8534400" cy="646331"/>
          </a:xfrm>
          <a:prstGeom prst="rect">
            <a:avLst/>
          </a:prstGeom>
          <a:noFill/>
        </p:spPr>
        <p:txBody>
          <a:bodyPr wrap="square">
            <a:spAutoFit/>
          </a:bodyPr>
          <a:lstStyle/>
          <a:p>
            <a:pPr algn="l"/>
            <a:r>
              <a:rPr lang="en-GB" b="0" i="0" dirty="0">
                <a:solidFill>
                  <a:srgbClr val="333333"/>
                </a:solidFill>
                <a:effectLst/>
                <a:latin typeface="CMS"/>
              </a:rPr>
              <a:t>Humans don’t start their thinking from scratch every second. As you read this essay, you understand each word based on your understanding of previous words. You don’t throw everything away and start thinking from scratch again. Your thoughts have persistence.</a:t>
            </a:r>
            <a:endParaRPr lang="en-GB" dirty="0"/>
          </a:p>
        </p:txBody>
      </p:sp>
      <p:sp>
        <p:nvSpPr>
          <p:cNvPr id="9" name="TextBox 8">
            <a:extLst>
              <a:ext uri="{FF2B5EF4-FFF2-40B4-BE49-F238E27FC236}">
                <a16:creationId xmlns:a16="http://schemas.microsoft.com/office/drawing/2014/main" id="{87419A01-FD62-44BF-F2F1-33E02CE4D837}"/>
              </a:ext>
            </a:extLst>
          </p:cNvPr>
          <p:cNvSpPr txBox="1"/>
          <p:nvPr/>
        </p:nvSpPr>
        <p:spPr>
          <a:xfrm>
            <a:off x="544189" y="1600200"/>
            <a:ext cx="8153400" cy="646331"/>
          </a:xfrm>
          <a:prstGeom prst="rect">
            <a:avLst/>
          </a:prstGeom>
          <a:noFill/>
        </p:spPr>
        <p:txBody>
          <a:bodyPr wrap="square">
            <a:spAutoFit/>
          </a:bodyPr>
          <a:lstStyle/>
          <a:p>
            <a:pPr algn="l"/>
            <a:r>
              <a:rPr lang="en-GB" dirty="0"/>
              <a:t>Traditional neural networks can’t do this, and it seems like a major shortcoming. For example, imagine you want to classify what kind of event is happening at every point in a movie. It’s unclear how a traditional neural network could use its reasoning about previous events in the film to inform later ones</a:t>
            </a:r>
          </a:p>
        </p:txBody>
      </p:sp>
      <p:sp>
        <p:nvSpPr>
          <p:cNvPr id="12" name="TextBox 11">
            <a:extLst>
              <a:ext uri="{FF2B5EF4-FFF2-40B4-BE49-F238E27FC236}">
                <a16:creationId xmlns:a16="http://schemas.microsoft.com/office/drawing/2014/main" id="{52F9E84C-119F-F52A-AD12-69BCE6CE788D}"/>
              </a:ext>
            </a:extLst>
          </p:cNvPr>
          <p:cNvSpPr txBox="1"/>
          <p:nvPr/>
        </p:nvSpPr>
        <p:spPr>
          <a:xfrm>
            <a:off x="609600" y="2400182"/>
            <a:ext cx="7772400" cy="1015663"/>
          </a:xfrm>
          <a:prstGeom prst="rect">
            <a:avLst/>
          </a:prstGeom>
          <a:noFill/>
        </p:spPr>
        <p:txBody>
          <a:bodyPr wrap="square">
            <a:spAutoFit/>
          </a:bodyPr>
          <a:lstStyle/>
          <a:p>
            <a:pPr algn="l"/>
            <a:r>
              <a:rPr lang="en-GB" dirty="0"/>
              <a:t>Recurrent neural networks address this issue. They are networks with loops in them, allowing information to persist. Recurrent Neural Networks have loops.</a:t>
            </a:r>
          </a:p>
          <a:p>
            <a:pPr algn="l"/>
            <a:endParaRPr lang="en-GB" dirty="0"/>
          </a:p>
          <a:p>
            <a:endParaRPr lang="en-GB" dirty="0"/>
          </a:p>
        </p:txBody>
      </p:sp>
      <p:pic>
        <p:nvPicPr>
          <p:cNvPr id="13" name="Picture 12">
            <a:extLst>
              <a:ext uri="{FF2B5EF4-FFF2-40B4-BE49-F238E27FC236}">
                <a16:creationId xmlns:a16="http://schemas.microsoft.com/office/drawing/2014/main" id="{7CC63112-14E5-0549-E9FB-7B761DEAD7FF}"/>
              </a:ext>
            </a:extLst>
          </p:cNvPr>
          <p:cNvPicPr>
            <a:picLocks noChangeAspect="1"/>
          </p:cNvPicPr>
          <p:nvPr/>
        </p:nvPicPr>
        <p:blipFill>
          <a:blip r:embed="rId3"/>
          <a:stretch>
            <a:fillRect/>
          </a:stretch>
        </p:blipFill>
        <p:spPr>
          <a:xfrm>
            <a:off x="671097" y="3124200"/>
            <a:ext cx="1248605" cy="1938337"/>
          </a:xfrm>
          <a:prstGeom prst="rect">
            <a:avLst/>
          </a:prstGeom>
        </p:spPr>
      </p:pic>
      <p:pic>
        <p:nvPicPr>
          <p:cNvPr id="14" name="Picture 13">
            <a:extLst>
              <a:ext uri="{FF2B5EF4-FFF2-40B4-BE49-F238E27FC236}">
                <a16:creationId xmlns:a16="http://schemas.microsoft.com/office/drawing/2014/main" id="{83B2B3EA-9362-D20B-D5F3-70DDEA255037}"/>
              </a:ext>
            </a:extLst>
          </p:cNvPr>
          <p:cNvPicPr>
            <a:picLocks noChangeAspect="1"/>
          </p:cNvPicPr>
          <p:nvPr/>
        </p:nvPicPr>
        <p:blipFill>
          <a:blip r:embed="rId4"/>
          <a:stretch>
            <a:fillRect/>
          </a:stretch>
        </p:blipFill>
        <p:spPr>
          <a:xfrm>
            <a:off x="671097" y="3124200"/>
            <a:ext cx="7329903" cy="1954094"/>
          </a:xfrm>
          <a:prstGeom prst="rect">
            <a:avLst/>
          </a:prstGeom>
        </p:spPr>
      </p:pic>
      <p:sp>
        <p:nvSpPr>
          <p:cNvPr id="16" name="TextBox 15">
            <a:extLst>
              <a:ext uri="{FF2B5EF4-FFF2-40B4-BE49-F238E27FC236}">
                <a16:creationId xmlns:a16="http://schemas.microsoft.com/office/drawing/2014/main" id="{43869233-4945-8BF7-085E-5D96E27B5244}"/>
              </a:ext>
            </a:extLst>
          </p:cNvPr>
          <p:cNvSpPr txBox="1"/>
          <p:nvPr/>
        </p:nvSpPr>
        <p:spPr>
          <a:xfrm>
            <a:off x="381000" y="5410200"/>
            <a:ext cx="8229600" cy="1200329"/>
          </a:xfrm>
          <a:prstGeom prst="rect">
            <a:avLst/>
          </a:prstGeom>
          <a:noFill/>
        </p:spPr>
        <p:txBody>
          <a:bodyPr wrap="square">
            <a:spAutoFit/>
          </a:bodyPr>
          <a:lstStyle/>
          <a:p>
            <a:pPr algn="l"/>
            <a:r>
              <a:rPr lang="en-GB" dirty="0"/>
              <a:t>This chain-like nature reveals that recurrent neural networks are intimately related to sequences and lists. They’re the natural architecture of neural network to use for such data.</a:t>
            </a:r>
          </a:p>
          <a:p>
            <a:pPr algn="l"/>
            <a:endParaRPr lang="en-GB" dirty="0"/>
          </a:p>
          <a:p>
            <a:pPr algn="l"/>
            <a:r>
              <a:rPr lang="en-GB" dirty="0"/>
              <a:t>And they certainly are used! In the last few years, there have been incredible success applying RNNs to a variety of problems: speech recognition, language </a:t>
            </a:r>
            <a:r>
              <a:rPr lang="en-GB" dirty="0" err="1"/>
              <a:t>modeling</a:t>
            </a:r>
            <a:r>
              <a:rPr lang="en-GB" dirty="0"/>
              <a:t>, translation, image captioning… The list goes on. </a:t>
            </a:r>
          </a:p>
        </p:txBody>
      </p:sp>
    </p:spTree>
    <p:extLst>
      <p:ext uri="{BB962C8B-B14F-4D97-AF65-F5344CB8AC3E}">
        <p14:creationId xmlns:p14="http://schemas.microsoft.com/office/powerpoint/2010/main" val="4024076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Shape 959"/>
          <p:cNvSpPr txBox="1"/>
          <p:nvPr/>
        </p:nvSpPr>
        <p:spPr>
          <a:xfrm>
            <a:off x="171925" y="1172450"/>
            <a:ext cx="2765100"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a:solidFill>
                  <a:srgbClr val="000000"/>
                </a:solidFill>
                <a:latin typeface="Arial"/>
                <a:ea typeface="Arial"/>
                <a:cs typeface="Arial"/>
                <a:sym typeface="Arial"/>
              </a:rPr>
              <a:t>Language Model</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a:solidFill>
                  <a:srgbClr val="000000"/>
                </a:solidFill>
                <a:latin typeface="Arial"/>
                <a:ea typeface="Arial"/>
                <a:cs typeface="Arial"/>
                <a:sym typeface="Arial"/>
              </a:rPr>
              <a:t>[h,e,l,o]</a:t>
            </a:r>
          </a:p>
          <a:p>
            <a:pPr algn="l" eaLnBrk="1" fontAlgn="auto" hangingPunct="1">
              <a:spcBef>
                <a:spcPts val="0"/>
              </a:spcBef>
              <a:spcAft>
                <a:spcPts val="0"/>
              </a:spcAft>
            </a:pPr>
            <a:endParaRPr sz="2400"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Example training</a:t>
            </a:r>
          </a:p>
          <a:p>
            <a:pPr algn="l" eaLnBrk="1" fontAlgn="auto" hangingPunct="1">
              <a:spcBef>
                <a:spcPts val="0"/>
              </a:spcBef>
              <a:spcAft>
                <a:spcPts val="0"/>
              </a:spcAft>
            </a:pPr>
            <a:r>
              <a:rPr lang="en" sz="2400" kern="0">
                <a:solidFill>
                  <a:srgbClr val="000000"/>
                </a:solidFill>
                <a:latin typeface="Arial"/>
                <a:ea typeface="Arial"/>
                <a:cs typeface="Arial"/>
                <a:sym typeface="Arial"/>
              </a:rPr>
              <a:t>sequence:</a:t>
            </a:r>
          </a:p>
          <a:p>
            <a:pPr algn="l" eaLnBrk="1" fontAlgn="auto" hangingPunct="1">
              <a:spcBef>
                <a:spcPts val="0"/>
              </a:spcBef>
              <a:spcAft>
                <a:spcPts val="0"/>
              </a:spcAft>
            </a:pPr>
            <a:r>
              <a:rPr lang="en" sz="2400" b="1" kern="0">
                <a:solidFill>
                  <a:srgbClr val="000000"/>
                </a:solidFill>
                <a:latin typeface="Arial"/>
                <a:ea typeface="Arial"/>
                <a:cs typeface="Arial"/>
                <a:sym typeface="Arial"/>
              </a:rPr>
              <a:t>“hello”</a:t>
            </a:r>
          </a:p>
        </p:txBody>
      </p:sp>
      <p:pic>
        <p:nvPicPr>
          <p:cNvPr id="960" name="Shape 960"/>
          <p:cNvPicPr preferRelativeResize="0"/>
          <p:nvPr/>
        </p:nvPicPr>
        <p:blipFill>
          <a:blip r:embed="rId3">
            <a:alphaModFix/>
          </a:blip>
          <a:stretch>
            <a:fillRect/>
          </a:stretch>
        </p:blipFill>
        <p:spPr>
          <a:xfrm>
            <a:off x="3625775" y="979100"/>
            <a:ext cx="5260924" cy="4228575"/>
          </a:xfrm>
          <a:prstGeom prst="rect">
            <a:avLst/>
          </a:prstGeom>
          <a:noFill/>
          <a:ln>
            <a:noFill/>
          </a:ln>
        </p:spPr>
      </p:pic>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
        <p:nvSpPr>
          <p:cNvPr id="6" name="Title 2">
            <a:extLst>
              <a:ext uri="{FF2B5EF4-FFF2-40B4-BE49-F238E27FC236}">
                <a16:creationId xmlns:a16="http://schemas.microsoft.com/office/drawing/2014/main" id="{07AF26B6-7169-3A46-A02C-801391775BD0}"/>
              </a:ext>
            </a:extLst>
          </p:cNvPr>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a:t>Training Time: MLE / “Teacher Forcing” </a:t>
            </a:r>
          </a:p>
        </p:txBody>
      </p:sp>
    </p:spTree>
    <p:extLst>
      <p:ext uri="{BB962C8B-B14F-4D97-AF65-F5344CB8AC3E}">
        <p14:creationId xmlns:p14="http://schemas.microsoft.com/office/powerpoint/2010/main" val="4048901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Shape 965"/>
          <p:cNvSpPr/>
          <p:nvPr/>
        </p:nvSpPr>
        <p:spPr>
          <a:xfrm>
            <a:off x="4688075" y="977575"/>
            <a:ext cx="3909900" cy="1816800"/>
          </a:xfrm>
          <a:prstGeom prst="roundRect">
            <a:avLst>
              <a:gd name="adj" fmla="val 16667"/>
            </a:avLst>
          </a:prstGeom>
          <a:solidFill>
            <a:srgbClr val="F3F3F3"/>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967" name="Shape 967"/>
          <p:cNvPicPr preferRelativeResize="0"/>
          <p:nvPr/>
        </p:nvPicPr>
        <p:blipFill rotWithShape="1">
          <a:blip r:embed="rId3">
            <a:alphaModFix/>
          </a:blip>
          <a:srcRect t="8983"/>
          <a:stretch/>
        </p:blipFill>
        <p:spPr>
          <a:xfrm>
            <a:off x="4700349" y="2500724"/>
            <a:ext cx="3909874" cy="2860324"/>
          </a:xfrm>
          <a:prstGeom prst="rect">
            <a:avLst/>
          </a:prstGeom>
          <a:noFill/>
          <a:ln>
            <a:noFill/>
          </a:ln>
        </p:spPr>
      </p:pic>
      <p:sp>
        <p:nvSpPr>
          <p:cNvPr id="968" name="Shape 968"/>
          <p:cNvSpPr txBox="1"/>
          <p:nvPr/>
        </p:nvSpPr>
        <p:spPr>
          <a:xfrm>
            <a:off x="171925" y="1172450"/>
            <a:ext cx="3104675"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Language Model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Sampling</a:t>
            </a:r>
          </a:p>
          <a:p>
            <a:pPr algn="l" eaLnBrk="1" fontAlgn="auto" hangingPunct="1">
              <a:spcBef>
                <a:spcPts val="0"/>
              </a:spcBef>
              <a:spcAft>
                <a:spcPts val="0"/>
              </a:spcAft>
            </a:pPr>
            <a:endParaRPr sz="2400" b="1" kern="0" dirty="0">
              <a:solidFill>
                <a:srgbClr val="000000"/>
              </a:solidFill>
              <a:latin typeface="Arial"/>
              <a:ea typeface="Arial"/>
              <a:cs typeface="Arial"/>
              <a:sym typeface="Arial"/>
            </a:endParaRPr>
          </a:p>
          <a:p>
            <a:pPr algn="l" eaLnBrk="1" fontAlgn="auto" hangingPunct="1">
              <a:spcBef>
                <a:spcPts val="0"/>
              </a:spcBef>
              <a:spcAft>
                <a:spcPts val="0"/>
              </a:spcAft>
              <a:buClr>
                <a:srgbClr val="000000"/>
              </a:buClr>
              <a:buSzPct val="45833"/>
            </a:pPr>
            <a:r>
              <a:rPr lang="en" sz="2400" kern="0" dirty="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a:t>
            </a:r>
            <a:r>
              <a:rPr lang="en" sz="2400" kern="0" dirty="0" err="1">
                <a:solidFill>
                  <a:srgbClr val="000000"/>
                </a:solidFill>
                <a:latin typeface="Arial"/>
                <a:ea typeface="Arial"/>
                <a:cs typeface="Arial"/>
                <a:sym typeface="Arial"/>
              </a:rPr>
              <a:t>h,e,l,o</a:t>
            </a:r>
            <a:r>
              <a:rPr lang="en" sz="2400" kern="0" dirty="0">
                <a:solidFill>
                  <a:srgbClr val="000000"/>
                </a:solidFill>
                <a:latin typeface="Arial"/>
                <a:ea typeface="Arial"/>
                <a:cs typeface="Arial"/>
                <a:sym typeface="Arial"/>
              </a:rPr>
              <a:t>]</a:t>
            </a:r>
          </a:p>
          <a:p>
            <a:pPr algn="l" eaLnBrk="1" fontAlgn="auto" hangingPunct="1">
              <a:spcBef>
                <a:spcPts val="0"/>
              </a:spcBef>
              <a:spcAft>
                <a:spcPts val="0"/>
              </a:spcAft>
            </a:pPr>
            <a:endParaRPr sz="2400" kern="0" dirty="0">
              <a:solidFill>
                <a:srgbClr val="000000"/>
              </a:solidFill>
              <a:latin typeface="Arial"/>
              <a:ea typeface="Arial"/>
              <a:cs typeface="Arial"/>
              <a:sym typeface="Arial"/>
            </a:endParaRPr>
          </a:p>
          <a:p>
            <a:pPr algn="l" eaLnBrk="1" fontAlgn="auto" hangingPunct="1">
              <a:spcBef>
                <a:spcPts val="0"/>
              </a:spcBef>
              <a:spcAft>
                <a:spcPts val="0"/>
              </a:spcAft>
              <a:buClr>
                <a:srgbClr val="000000"/>
              </a:buClr>
              <a:buSzPct val="50000"/>
            </a:pPr>
            <a:r>
              <a:rPr lang="en" sz="2200" kern="0" dirty="0">
                <a:solidFill>
                  <a:srgbClr val="000000"/>
                </a:solidFill>
                <a:latin typeface="Arial"/>
                <a:ea typeface="Arial"/>
                <a:cs typeface="Arial"/>
                <a:sym typeface="Arial"/>
              </a:rPr>
              <a:t>At test-time sample characters one at a time, feed back to model</a:t>
            </a:r>
          </a:p>
        </p:txBody>
      </p:sp>
      <p:sp>
        <p:nvSpPr>
          <p:cNvPr id="969" name="Shape 969"/>
          <p:cNvSpPr/>
          <p:nvPr/>
        </p:nvSpPr>
        <p:spPr>
          <a:xfrm>
            <a:off x="6502800" y="51258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70" name="Shape 970"/>
          <p:cNvSpPr/>
          <p:nvPr/>
        </p:nvSpPr>
        <p:spPr>
          <a:xfrm>
            <a:off x="5841750"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.03</a:t>
            </a:r>
          </a:p>
          <a:p>
            <a:pPr algn="l" eaLnBrk="1" fontAlgn="auto" hangingPunct="1">
              <a:spcBef>
                <a:spcPts val="0"/>
              </a:spcBef>
              <a:spcAft>
                <a:spcPts val="0"/>
              </a:spcAft>
            </a:pPr>
            <a:r>
              <a:rPr lang="en" sz="900" b="1" kern="0">
                <a:solidFill>
                  <a:srgbClr val="000000"/>
                </a:solidFill>
                <a:latin typeface="Arial"/>
                <a:ea typeface="Arial"/>
                <a:cs typeface="Arial"/>
                <a:sym typeface="Arial"/>
              </a:rPr>
              <a:t>.13</a:t>
            </a:r>
          </a:p>
          <a:p>
            <a:pPr algn="l" eaLnBrk="1" fontAlgn="auto" hangingPunct="1">
              <a:spcBef>
                <a:spcPts val="0"/>
              </a:spcBef>
              <a:spcAft>
                <a:spcPts val="0"/>
              </a:spcAft>
            </a:pPr>
            <a:r>
              <a:rPr lang="en" sz="900" b="1" kern="0">
                <a:solidFill>
                  <a:srgbClr val="000000"/>
                </a:solidFill>
                <a:latin typeface="Arial"/>
                <a:ea typeface="Arial"/>
                <a:cs typeface="Arial"/>
                <a:sym typeface="Arial"/>
              </a:rPr>
              <a:t>.00</a:t>
            </a:r>
          </a:p>
          <a:p>
            <a:pPr algn="l" eaLnBrk="1" fontAlgn="auto" hangingPunct="1">
              <a:spcBef>
                <a:spcPts val="0"/>
              </a:spcBef>
              <a:spcAft>
                <a:spcPts val="0"/>
              </a:spcAft>
            </a:pPr>
            <a:r>
              <a:rPr lang="en" sz="900" b="1" kern="0">
                <a:solidFill>
                  <a:srgbClr val="000000"/>
                </a:solidFill>
                <a:latin typeface="Arial"/>
                <a:ea typeface="Arial"/>
                <a:cs typeface="Arial"/>
                <a:sym typeface="Arial"/>
              </a:rPr>
              <a:t>.84</a:t>
            </a:r>
          </a:p>
        </p:txBody>
      </p:sp>
      <p:sp>
        <p:nvSpPr>
          <p:cNvPr id="971" name="Shape 971"/>
          <p:cNvSpPr/>
          <p:nvPr/>
        </p:nvSpPr>
        <p:spPr>
          <a:xfrm>
            <a:off x="653939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.25</a:t>
            </a:r>
          </a:p>
          <a:p>
            <a:pPr algn="l" eaLnBrk="1" fontAlgn="auto" hangingPunct="1">
              <a:spcBef>
                <a:spcPts val="0"/>
              </a:spcBef>
              <a:spcAft>
                <a:spcPts val="0"/>
              </a:spcAft>
            </a:pPr>
            <a:r>
              <a:rPr lang="en" sz="900" b="1" kern="0">
                <a:solidFill>
                  <a:srgbClr val="000000"/>
                </a:solidFill>
                <a:latin typeface="Arial"/>
                <a:ea typeface="Arial"/>
                <a:cs typeface="Arial"/>
                <a:sym typeface="Arial"/>
              </a:rPr>
              <a:t>.20</a:t>
            </a:r>
          </a:p>
          <a:p>
            <a:pPr algn="l" eaLnBrk="1" fontAlgn="auto" hangingPunct="1">
              <a:spcBef>
                <a:spcPts val="0"/>
              </a:spcBef>
              <a:spcAft>
                <a:spcPts val="0"/>
              </a:spcAft>
            </a:pPr>
            <a:r>
              <a:rPr lang="en" sz="900" b="1" kern="0">
                <a:solidFill>
                  <a:srgbClr val="000000"/>
                </a:solidFill>
                <a:latin typeface="Arial"/>
                <a:ea typeface="Arial"/>
                <a:cs typeface="Arial"/>
                <a:sym typeface="Arial"/>
              </a:rPr>
              <a:t>.05</a:t>
            </a:r>
          </a:p>
          <a:p>
            <a:pPr algn="l" eaLnBrk="1" fontAlgn="auto" hangingPunct="1">
              <a:spcBef>
                <a:spcPts val="0"/>
              </a:spcBef>
              <a:spcAft>
                <a:spcPts val="0"/>
              </a:spcAft>
            </a:pPr>
            <a:r>
              <a:rPr lang="en" sz="900" b="1" kern="0">
                <a:solidFill>
                  <a:srgbClr val="000000"/>
                </a:solidFill>
                <a:latin typeface="Arial"/>
                <a:ea typeface="Arial"/>
                <a:cs typeface="Arial"/>
                <a:sym typeface="Arial"/>
              </a:rPr>
              <a:t>.50</a:t>
            </a:r>
          </a:p>
        </p:txBody>
      </p:sp>
      <p:sp>
        <p:nvSpPr>
          <p:cNvPr id="972" name="Shape 972"/>
          <p:cNvSpPr/>
          <p:nvPr/>
        </p:nvSpPr>
        <p:spPr>
          <a:xfrm>
            <a:off x="7209172"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.17</a:t>
            </a:r>
          </a:p>
          <a:p>
            <a:pPr algn="l" eaLnBrk="1" fontAlgn="auto" hangingPunct="1">
              <a:spcBef>
                <a:spcPts val="0"/>
              </a:spcBef>
              <a:spcAft>
                <a:spcPts val="0"/>
              </a:spcAft>
            </a:pPr>
            <a:r>
              <a:rPr lang="en" sz="900" b="1" kern="0">
                <a:solidFill>
                  <a:srgbClr val="000000"/>
                </a:solidFill>
                <a:latin typeface="Arial"/>
                <a:ea typeface="Arial"/>
                <a:cs typeface="Arial"/>
                <a:sym typeface="Arial"/>
              </a:rPr>
              <a:t>.68</a:t>
            </a:r>
          </a:p>
          <a:p>
            <a:pPr algn="l" eaLnBrk="1" fontAlgn="auto" hangingPunct="1">
              <a:spcBef>
                <a:spcPts val="0"/>
              </a:spcBef>
              <a:spcAft>
                <a:spcPts val="0"/>
              </a:spcAft>
            </a:pPr>
            <a:r>
              <a:rPr lang="en" sz="900" b="1" kern="0">
                <a:solidFill>
                  <a:srgbClr val="000000"/>
                </a:solidFill>
                <a:latin typeface="Arial"/>
                <a:ea typeface="Arial"/>
                <a:cs typeface="Arial"/>
                <a:sym typeface="Arial"/>
              </a:rPr>
              <a:t>.03</a:t>
            </a:r>
          </a:p>
        </p:txBody>
      </p:sp>
      <p:sp>
        <p:nvSpPr>
          <p:cNvPr id="973" name="Shape 973"/>
          <p:cNvSpPr/>
          <p:nvPr/>
        </p:nvSpPr>
        <p:spPr>
          <a:xfrm>
            <a:off x="792704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.02.08</a:t>
            </a:r>
          </a:p>
          <a:p>
            <a:pPr algn="l" eaLnBrk="1" fontAlgn="auto" hangingPunct="1">
              <a:spcBef>
                <a:spcPts val="0"/>
              </a:spcBef>
              <a:spcAft>
                <a:spcPts val="0"/>
              </a:spcAft>
            </a:pPr>
            <a:r>
              <a:rPr lang="en" sz="900" b="1" kern="0">
                <a:solidFill>
                  <a:srgbClr val="000000"/>
                </a:solidFill>
                <a:latin typeface="Arial"/>
                <a:ea typeface="Arial"/>
                <a:cs typeface="Arial"/>
                <a:sym typeface="Arial"/>
              </a:rPr>
              <a:t>.79</a:t>
            </a:r>
          </a:p>
        </p:txBody>
      </p:sp>
      <p:cxnSp>
        <p:nvCxnSpPr>
          <p:cNvPr id="974" name="Shape 974"/>
          <p:cNvCxnSpPr>
            <a:endCxn id="970" idx="2"/>
          </p:cNvCxnSpPr>
          <p:nvPr/>
        </p:nvCxnSpPr>
        <p:spPr>
          <a:xfrm rot="10800000">
            <a:off x="6015750" y="236837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975" name="Shape 975"/>
          <p:cNvCxnSpPr/>
          <p:nvPr/>
        </p:nvCxnSpPr>
        <p:spPr>
          <a:xfrm rot="10800000">
            <a:off x="6713400"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976" name="Shape 976"/>
          <p:cNvCxnSpPr/>
          <p:nvPr/>
        </p:nvCxnSpPr>
        <p:spPr>
          <a:xfrm rot="10800000">
            <a:off x="7383175"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977" name="Shape 977"/>
          <p:cNvCxnSpPr/>
          <p:nvPr/>
        </p:nvCxnSpPr>
        <p:spPr>
          <a:xfrm rot="10800000">
            <a:off x="8101050" y="2368525"/>
            <a:ext cx="0" cy="137100"/>
          </a:xfrm>
          <a:prstGeom prst="straightConnector1">
            <a:avLst/>
          </a:prstGeom>
          <a:noFill/>
          <a:ln w="9525" cap="flat" cmpd="sng">
            <a:solidFill>
              <a:schemeClr val="dk2"/>
            </a:solidFill>
            <a:prstDash val="solid"/>
            <a:round/>
            <a:headEnd type="none" w="lg" len="lg"/>
            <a:tailEnd type="triangle" w="lg" len="lg"/>
          </a:ln>
        </p:spPr>
      </p:cxnSp>
      <p:sp>
        <p:nvSpPr>
          <p:cNvPr id="978" name="Shape 978"/>
          <p:cNvSpPr txBox="1"/>
          <p:nvPr/>
        </p:nvSpPr>
        <p:spPr>
          <a:xfrm>
            <a:off x="4806625" y="1857775"/>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B45F06"/>
                </a:solidFill>
                <a:latin typeface="Arial"/>
                <a:ea typeface="Arial"/>
                <a:cs typeface="Arial"/>
                <a:sym typeface="Arial"/>
              </a:rPr>
              <a:t>Softmax</a:t>
            </a:r>
          </a:p>
        </p:txBody>
      </p:sp>
      <p:sp>
        <p:nvSpPr>
          <p:cNvPr id="979" name="Shape 979"/>
          <p:cNvSpPr txBox="1"/>
          <p:nvPr/>
        </p:nvSpPr>
        <p:spPr>
          <a:xfrm>
            <a:off x="581908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“e”</a:t>
            </a:r>
          </a:p>
        </p:txBody>
      </p:sp>
      <p:cxnSp>
        <p:nvCxnSpPr>
          <p:cNvPr id="980" name="Shape 980"/>
          <p:cNvCxnSpPr/>
          <p:nvPr/>
        </p:nvCxnSpPr>
        <p:spPr>
          <a:xfrm rot="10800000">
            <a:off x="6015750"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981" name="Shape 981"/>
          <p:cNvSpPr txBox="1"/>
          <p:nvPr/>
        </p:nvSpPr>
        <p:spPr>
          <a:xfrm>
            <a:off x="6502800" y="115052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982" name="Shape 982"/>
          <p:cNvCxnSpPr/>
          <p:nvPr/>
        </p:nvCxnSpPr>
        <p:spPr>
          <a:xfrm rot="10800000">
            <a:off x="6699462" y="1476325"/>
            <a:ext cx="0" cy="137100"/>
          </a:xfrm>
          <a:prstGeom prst="straightConnector1">
            <a:avLst/>
          </a:prstGeom>
          <a:noFill/>
          <a:ln w="9525" cap="flat" cmpd="sng">
            <a:solidFill>
              <a:schemeClr val="dk2"/>
            </a:solidFill>
            <a:prstDash val="solid"/>
            <a:round/>
            <a:headEnd type="none" w="lg" len="lg"/>
            <a:tailEnd type="triangle" w="lg" len="lg"/>
          </a:ln>
        </p:spPr>
      </p:cxnSp>
      <p:sp>
        <p:nvSpPr>
          <p:cNvPr id="983" name="Shape 983"/>
          <p:cNvSpPr txBox="1"/>
          <p:nvPr/>
        </p:nvSpPr>
        <p:spPr>
          <a:xfrm>
            <a:off x="7186512" y="117977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984" name="Shape 984"/>
          <p:cNvCxnSpPr/>
          <p:nvPr/>
        </p:nvCxnSpPr>
        <p:spPr>
          <a:xfrm rot="10800000">
            <a:off x="7383175" y="1505575"/>
            <a:ext cx="0" cy="137100"/>
          </a:xfrm>
          <a:prstGeom prst="straightConnector1">
            <a:avLst/>
          </a:prstGeom>
          <a:noFill/>
          <a:ln w="9525" cap="flat" cmpd="sng">
            <a:solidFill>
              <a:schemeClr val="dk2"/>
            </a:solidFill>
            <a:prstDash val="solid"/>
            <a:round/>
            <a:headEnd type="none" w="lg" len="lg"/>
            <a:tailEnd type="triangle" w="lg" len="lg"/>
          </a:ln>
        </p:spPr>
      </p:cxnSp>
      <p:sp>
        <p:nvSpPr>
          <p:cNvPr id="985" name="Shape 985"/>
          <p:cNvSpPr txBox="1"/>
          <p:nvPr/>
        </p:nvSpPr>
        <p:spPr>
          <a:xfrm>
            <a:off x="789043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“o”</a:t>
            </a:r>
          </a:p>
        </p:txBody>
      </p:sp>
      <p:cxnSp>
        <p:nvCxnSpPr>
          <p:cNvPr id="986" name="Shape 986"/>
          <p:cNvCxnSpPr/>
          <p:nvPr/>
        </p:nvCxnSpPr>
        <p:spPr>
          <a:xfrm rot="10800000">
            <a:off x="8101037"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987" name="Shape 987"/>
          <p:cNvSpPr txBox="1"/>
          <p:nvPr/>
        </p:nvSpPr>
        <p:spPr>
          <a:xfrm>
            <a:off x="4806625" y="1310450"/>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a:t>
            </a:r>
          </a:p>
        </p:txBody>
      </p:sp>
      <p:sp>
        <p:nvSpPr>
          <p:cNvPr id="988" name="Shape 988"/>
          <p:cNvSpPr/>
          <p:nvPr/>
        </p:nvSpPr>
        <p:spPr>
          <a:xfrm>
            <a:off x="5965950" y="11505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89" name="Shape 989"/>
          <p:cNvSpPr/>
          <p:nvPr/>
        </p:nvSpPr>
        <p:spPr>
          <a:xfrm>
            <a:off x="7322952" y="5067697"/>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90" name="Shape 990"/>
          <p:cNvSpPr/>
          <p:nvPr/>
        </p:nvSpPr>
        <p:spPr>
          <a:xfrm>
            <a:off x="66517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91" name="Shape 991"/>
          <p:cNvSpPr/>
          <p:nvPr/>
        </p:nvSpPr>
        <p:spPr>
          <a:xfrm>
            <a:off x="8020784" y="5095771"/>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92" name="Shape 992"/>
          <p:cNvSpPr/>
          <p:nvPr/>
        </p:nvSpPr>
        <p:spPr>
          <a:xfrm>
            <a:off x="73375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93" name="Shape 993"/>
          <p:cNvSpPr/>
          <p:nvPr/>
        </p:nvSpPr>
        <p:spPr>
          <a:xfrm>
            <a:off x="6977175" y="931375"/>
            <a:ext cx="1727700" cy="45039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94" name="Shape 994"/>
          <p:cNvSpPr/>
          <p:nvPr/>
        </p:nvSpPr>
        <p:spPr>
          <a:xfrm>
            <a:off x="6467825" y="931372"/>
            <a:ext cx="1727700" cy="45039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
        <p:nvSpPr>
          <p:cNvPr id="33" name="Title 2">
            <a:extLst>
              <a:ext uri="{FF2B5EF4-FFF2-40B4-BE49-F238E27FC236}">
                <a16:creationId xmlns:a16="http://schemas.microsoft.com/office/drawing/2014/main" id="{D84170FB-5BB4-0C45-8AE3-1A13CBC3F8BB}"/>
              </a:ext>
            </a:extLst>
          </p:cNvPr>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600" kern="0" dirty="0"/>
              <a:t>Test Time: Sample / Argmax / Beam Search</a:t>
            </a:r>
          </a:p>
        </p:txBody>
      </p:sp>
    </p:spTree>
    <p:extLst>
      <p:ext uri="{BB962C8B-B14F-4D97-AF65-F5344CB8AC3E}">
        <p14:creationId xmlns:p14="http://schemas.microsoft.com/office/powerpoint/2010/main" val="2716405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p:nvPr/>
        </p:nvSpPr>
        <p:spPr>
          <a:xfrm>
            <a:off x="4688075" y="977575"/>
            <a:ext cx="3909900" cy="1816800"/>
          </a:xfrm>
          <a:prstGeom prst="roundRect">
            <a:avLst>
              <a:gd name="adj" fmla="val 16667"/>
            </a:avLst>
          </a:prstGeom>
          <a:solidFill>
            <a:srgbClr val="F3F3F3"/>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01" name="Shape 1001"/>
          <p:cNvPicPr preferRelativeResize="0"/>
          <p:nvPr/>
        </p:nvPicPr>
        <p:blipFill rotWithShape="1">
          <a:blip r:embed="rId3">
            <a:alphaModFix/>
          </a:blip>
          <a:srcRect t="8983"/>
          <a:stretch/>
        </p:blipFill>
        <p:spPr>
          <a:xfrm>
            <a:off x="4700349" y="2500724"/>
            <a:ext cx="3909874" cy="2860324"/>
          </a:xfrm>
          <a:prstGeom prst="rect">
            <a:avLst/>
          </a:prstGeom>
          <a:noFill/>
          <a:ln>
            <a:noFill/>
          </a:ln>
        </p:spPr>
      </p:pic>
      <p:cxnSp>
        <p:nvCxnSpPr>
          <p:cNvPr id="1002" name="Shape 1002"/>
          <p:cNvCxnSpPr>
            <a:stCxn id="1003" idx="7"/>
            <a:endCxn id="1004" idx="3"/>
          </p:cNvCxnSpPr>
          <p:nvPr/>
        </p:nvCxnSpPr>
        <p:spPr>
          <a:xfrm rot="-5400000" flipH="1">
            <a:off x="4265328" y="2978646"/>
            <a:ext cx="4065600" cy="446700"/>
          </a:xfrm>
          <a:prstGeom prst="curvedConnector5">
            <a:avLst>
              <a:gd name="adj1" fmla="val 910"/>
              <a:gd name="adj2" fmla="val 49999"/>
              <a:gd name="adj3" fmla="val 102120"/>
            </a:avLst>
          </a:prstGeom>
          <a:noFill/>
          <a:ln w="19050" cap="flat" cmpd="sng">
            <a:solidFill>
              <a:schemeClr val="dk2"/>
            </a:solidFill>
            <a:prstDash val="solid"/>
            <a:round/>
            <a:headEnd type="none" w="lg" len="lg"/>
            <a:tailEnd type="triangle" w="lg" len="lg"/>
          </a:ln>
        </p:spPr>
      </p:cxnSp>
      <p:sp>
        <p:nvSpPr>
          <p:cNvPr id="1004" name="Shape 1004"/>
          <p:cNvSpPr/>
          <p:nvPr/>
        </p:nvSpPr>
        <p:spPr>
          <a:xfrm>
            <a:off x="6502800" y="51258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05" name="Shape 1005"/>
          <p:cNvSpPr/>
          <p:nvPr/>
        </p:nvSpPr>
        <p:spPr>
          <a:xfrm>
            <a:off x="5841750"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.03</a:t>
            </a:r>
          </a:p>
          <a:p>
            <a:pPr algn="l" eaLnBrk="1" fontAlgn="auto" hangingPunct="1">
              <a:spcBef>
                <a:spcPts val="0"/>
              </a:spcBef>
              <a:spcAft>
                <a:spcPts val="0"/>
              </a:spcAft>
            </a:pPr>
            <a:r>
              <a:rPr lang="en" sz="900" b="1" kern="0">
                <a:solidFill>
                  <a:srgbClr val="000000"/>
                </a:solidFill>
                <a:latin typeface="Arial"/>
                <a:ea typeface="Arial"/>
                <a:cs typeface="Arial"/>
                <a:sym typeface="Arial"/>
              </a:rPr>
              <a:t>.13</a:t>
            </a:r>
          </a:p>
          <a:p>
            <a:pPr algn="l" eaLnBrk="1" fontAlgn="auto" hangingPunct="1">
              <a:spcBef>
                <a:spcPts val="0"/>
              </a:spcBef>
              <a:spcAft>
                <a:spcPts val="0"/>
              </a:spcAft>
            </a:pPr>
            <a:r>
              <a:rPr lang="en" sz="900" b="1" kern="0">
                <a:solidFill>
                  <a:srgbClr val="000000"/>
                </a:solidFill>
                <a:latin typeface="Arial"/>
                <a:ea typeface="Arial"/>
                <a:cs typeface="Arial"/>
                <a:sym typeface="Arial"/>
              </a:rPr>
              <a:t>.00</a:t>
            </a:r>
          </a:p>
          <a:p>
            <a:pPr algn="l" eaLnBrk="1" fontAlgn="auto" hangingPunct="1">
              <a:spcBef>
                <a:spcPts val="0"/>
              </a:spcBef>
              <a:spcAft>
                <a:spcPts val="0"/>
              </a:spcAft>
            </a:pPr>
            <a:r>
              <a:rPr lang="en" sz="900" b="1" kern="0">
                <a:solidFill>
                  <a:srgbClr val="000000"/>
                </a:solidFill>
                <a:latin typeface="Arial"/>
                <a:ea typeface="Arial"/>
                <a:cs typeface="Arial"/>
                <a:sym typeface="Arial"/>
              </a:rPr>
              <a:t>.84</a:t>
            </a:r>
          </a:p>
        </p:txBody>
      </p:sp>
      <p:sp>
        <p:nvSpPr>
          <p:cNvPr id="1006" name="Shape 1006"/>
          <p:cNvSpPr/>
          <p:nvPr/>
        </p:nvSpPr>
        <p:spPr>
          <a:xfrm>
            <a:off x="653939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.25</a:t>
            </a:r>
          </a:p>
          <a:p>
            <a:pPr algn="l" eaLnBrk="1" fontAlgn="auto" hangingPunct="1">
              <a:spcBef>
                <a:spcPts val="0"/>
              </a:spcBef>
              <a:spcAft>
                <a:spcPts val="0"/>
              </a:spcAft>
            </a:pPr>
            <a:r>
              <a:rPr lang="en" sz="900" b="1" kern="0">
                <a:solidFill>
                  <a:srgbClr val="000000"/>
                </a:solidFill>
                <a:latin typeface="Arial"/>
                <a:ea typeface="Arial"/>
                <a:cs typeface="Arial"/>
                <a:sym typeface="Arial"/>
              </a:rPr>
              <a:t>.20</a:t>
            </a:r>
          </a:p>
          <a:p>
            <a:pPr algn="l" eaLnBrk="1" fontAlgn="auto" hangingPunct="1">
              <a:spcBef>
                <a:spcPts val="0"/>
              </a:spcBef>
              <a:spcAft>
                <a:spcPts val="0"/>
              </a:spcAft>
            </a:pPr>
            <a:r>
              <a:rPr lang="en" sz="900" b="1" kern="0">
                <a:solidFill>
                  <a:srgbClr val="000000"/>
                </a:solidFill>
                <a:latin typeface="Arial"/>
                <a:ea typeface="Arial"/>
                <a:cs typeface="Arial"/>
                <a:sym typeface="Arial"/>
              </a:rPr>
              <a:t>.05</a:t>
            </a:r>
          </a:p>
          <a:p>
            <a:pPr algn="l" eaLnBrk="1" fontAlgn="auto" hangingPunct="1">
              <a:spcBef>
                <a:spcPts val="0"/>
              </a:spcBef>
              <a:spcAft>
                <a:spcPts val="0"/>
              </a:spcAft>
            </a:pPr>
            <a:r>
              <a:rPr lang="en" sz="900" b="1" kern="0">
                <a:solidFill>
                  <a:srgbClr val="000000"/>
                </a:solidFill>
                <a:latin typeface="Arial"/>
                <a:ea typeface="Arial"/>
                <a:cs typeface="Arial"/>
                <a:sym typeface="Arial"/>
              </a:rPr>
              <a:t>.50</a:t>
            </a:r>
          </a:p>
        </p:txBody>
      </p:sp>
      <p:sp>
        <p:nvSpPr>
          <p:cNvPr id="1007" name="Shape 1007"/>
          <p:cNvSpPr/>
          <p:nvPr/>
        </p:nvSpPr>
        <p:spPr>
          <a:xfrm>
            <a:off x="7209172"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.17</a:t>
            </a:r>
          </a:p>
          <a:p>
            <a:pPr algn="l" eaLnBrk="1" fontAlgn="auto" hangingPunct="1">
              <a:spcBef>
                <a:spcPts val="0"/>
              </a:spcBef>
              <a:spcAft>
                <a:spcPts val="0"/>
              </a:spcAft>
            </a:pPr>
            <a:r>
              <a:rPr lang="en" sz="900" b="1" kern="0">
                <a:solidFill>
                  <a:srgbClr val="000000"/>
                </a:solidFill>
                <a:latin typeface="Arial"/>
                <a:ea typeface="Arial"/>
                <a:cs typeface="Arial"/>
                <a:sym typeface="Arial"/>
              </a:rPr>
              <a:t>.68</a:t>
            </a:r>
          </a:p>
          <a:p>
            <a:pPr algn="l" eaLnBrk="1" fontAlgn="auto" hangingPunct="1">
              <a:spcBef>
                <a:spcPts val="0"/>
              </a:spcBef>
              <a:spcAft>
                <a:spcPts val="0"/>
              </a:spcAft>
            </a:pPr>
            <a:r>
              <a:rPr lang="en" sz="900" b="1" kern="0">
                <a:solidFill>
                  <a:srgbClr val="000000"/>
                </a:solidFill>
                <a:latin typeface="Arial"/>
                <a:ea typeface="Arial"/>
                <a:cs typeface="Arial"/>
                <a:sym typeface="Arial"/>
              </a:rPr>
              <a:t>.03</a:t>
            </a:r>
          </a:p>
        </p:txBody>
      </p:sp>
      <p:sp>
        <p:nvSpPr>
          <p:cNvPr id="1008" name="Shape 1008"/>
          <p:cNvSpPr/>
          <p:nvPr/>
        </p:nvSpPr>
        <p:spPr>
          <a:xfrm>
            <a:off x="792704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.02.08</a:t>
            </a:r>
          </a:p>
          <a:p>
            <a:pPr algn="l" eaLnBrk="1" fontAlgn="auto" hangingPunct="1">
              <a:spcBef>
                <a:spcPts val="0"/>
              </a:spcBef>
              <a:spcAft>
                <a:spcPts val="0"/>
              </a:spcAft>
            </a:pPr>
            <a:r>
              <a:rPr lang="en" sz="900" b="1" kern="0">
                <a:solidFill>
                  <a:srgbClr val="000000"/>
                </a:solidFill>
                <a:latin typeface="Arial"/>
                <a:ea typeface="Arial"/>
                <a:cs typeface="Arial"/>
                <a:sym typeface="Arial"/>
              </a:rPr>
              <a:t>.79</a:t>
            </a:r>
          </a:p>
        </p:txBody>
      </p:sp>
      <p:cxnSp>
        <p:nvCxnSpPr>
          <p:cNvPr id="1009" name="Shape 1009"/>
          <p:cNvCxnSpPr>
            <a:endCxn id="1005" idx="2"/>
          </p:cNvCxnSpPr>
          <p:nvPr/>
        </p:nvCxnSpPr>
        <p:spPr>
          <a:xfrm rot="10800000">
            <a:off x="6015750" y="236837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10" name="Shape 1010"/>
          <p:cNvCxnSpPr/>
          <p:nvPr/>
        </p:nvCxnSpPr>
        <p:spPr>
          <a:xfrm rot="10800000">
            <a:off x="6713400"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11" name="Shape 1011"/>
          <p:cNvCxnSpPr/>
          <p:nvPr/>
        </p:nvCxnSpPr>
        <p:spPr>
          <a:xfrm rot="10800000">
            <a:off x="7383175"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12" name="Shape 1012"/>
          <p:cNvCxnSpPr/>
          <p:nvPr/>
        </p:nvCxnSpPr>
        <p:spPr>
          <a:xfrm rot="10800000">
            <a:off x="8101050" y="2368525"/>
            <a:ext cx="0" cy="137100"/>
          </a:xfrm>
          <a:prstGeom prst="straightConnector1">
            <a:avLst/>
          </a:prstGeom>
          <a:noFill/>
          <a:ln w="9525" cap="flat" cmpd="sng">
            <a:solidFill>
              <a:schemeClr val="dk2"/>
            </a:solidFill>
            <a:prstDash val="solid"/>
            <a:round/>
            <a:headEnd type="none" w="lg" len="lg"/>
            <a:tailEnd type="triangle" w="lg" len="lg"/>
          </a:ln>
        </p:spPr>
      </p:cxnSp>
      <p:sp>
        <p:nvSpPr>
          <p:cNvPr id="1013" name="Shape 1013"/>
          <p:cNvSpPr txBox="1"/>
          <p:nvPr/>
        </p:nvSpPr>
        <p:spPr>
          <a:xfrm>
            <a:off x="4806625" y="1857775"/>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B45F06"/>
                </a:solidFill>
                <a:latin typeface="Arial"/>
                <a:ea typeface="Arial"/>
                <a:cs typeface="Arial"/>
                <a:sym typeface="Arial"/>
              </a:rPr>
              <a:t>Softmax</a:t>
            </a:r>
          </a:p>
        </p:txBody>
      </p:sp>
      <p:sp>
        <p:nvSpPr>
          <p:cNvPr id="1014" name="Shape 1014"/>
          <p:cNvSpPr txBox="1"/>
          <p:nvPr/>
        </p:nvSpPr>
        <p:spPr>
          <a:xfrm>
            <a:off x="581908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“e”</a:t>
            </a:r>
          </a:p>
        </p:txBody>
      </p:sp>
      <p:cxnSp>
        <p:nvCxnSpPr>
          <p:cNvPr id="1015" name="Shape 1015"/>
          <p:cNvCxnSpPr/>
          <p:nvPr/>
        </p:nvCxnSpPr>
        <p:spPr>
          <a:xfrm rot="10800000">
            <a:off x="6015750"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16" name="Shape 1016"/>
          <p:cNvSpPr txBox="1"/>
          <p:nvPr/>
        </p:nvSpPr>
        <p:spPr>
          <a:xfrm>
            <a:off x="6502800" y="115052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17" name="Shape 1017"/>
          <p:cNvCxnSpPr/>
          <p:nvPr/>
        </p:nvCxnSpPr>
        <p:spPr>
          <a:xfrm rot="10800000">
            <a:off x="6699462" y="1476325"/>
            <a:ext cx="0" cy="137100"/>
          </a:xfrm>
          <a:prstGeom prst="straightConnector1">
            <a:avLst/>
          </a:prstGeom>
          <a:noFill/>
          <a:ln w="9525" cap="flat" cmpd="sng">
            <a:solidFill>
              <a:schemeClr val="dk2"/>
            </a:solidFill>
            <a:prstDash val="solid"/>
            <a:round/>
            <a:headEnd type="none" w="lg" len="lg"/>
            <a:tailEnd type="triangle" w="lg" len="lg"/>
          </a:ln>
        </p:spPr>
      </p:cxnSp>
      <p:sp>
        <p:nvSpPr>
          <p:cNvPr id="1018" name="Shape 1018"/>
          <p:cNvSpPr txBox="1"/>
          <p:nvPr/>
        </p:nvSpPr>
        <p:spPr>
          <a:xfrm>
            <a:off x="7186512" y="117977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19" name="Shape 1019"/>
          <p:cNvCxnSpPr/>
          <p:nvPr/>
        </p:nvCxnSpPr>
        <p:spPr>
          <a:xfrm rot="10800000">
            <a:off x="7383175" y="1505575"/>
            <a:ext cx="0" cy="137100"/>
          </a:xfrm>
          <a:prstGeom prst="straightConnector1">
            <a:avLst/>
          </a:prstGeom>
          <a:noFill/>
          <a:ln w="9525" cap="flat" cmpd="sng">
            <a:solidFill>
              <a:schemeClr val="dk2"/>
            </a:solidFill>
            <a:prstDash val="solid"/>
            <a:round/>
            <a:headEnd type="none" w="lg" len="lg"/>
            <a:tailEnd type="triangle" w="lg" len="lg"/>
          </a:ln>
        </p:spPr>
      </p:cxnSp>
      <p:sp>
        <p:nvSpPr>
          <p:cNvPr id="1020" name="Shape 1020"/>
          <p:cNvSpPr txBox="1"/>
          <p:nvPr/>
        </p:nvSpPr>
        <p:spPr>
          <a:xfrm>
            <a:off x="789043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“o”</a:t>
            </a:r>
          </a:p>
        </p:txBody>
      </p:sp>
      <p:cxnSp>
        <p:nvCxnSpPr>
          <p:cNvPr id="1021" name="Shape 1021"/>
          <p:cNvCxnSpPr/>
          <p:nvPr/>
        </p:nvCxnSpPr>
        <p:spPr>
          <a:xfrm rot="10800000">
            <a:off x="8101037"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22" name="Shape 1022"/>
          <p:cNvSpPr txBox="1"/>
          <p:nvPr/>
        </p:nvSpPr>
        <p:spPr>
          <a:xfrm>
            <a:off x="4806625" y="1310450"/>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a:t>
            </a:r>
          </a:p>
        </p:txBody>
      </p:sp>
      <p:sp>
        <p:nvSpPr>
          <p:cNvPr id="1003" name="Shape 1003"/>
          <p:cNvSpPr/>
          <p:nvPr/>
        </p:nvSpPr>
        <p:spPr>
          <a:xfrm>
            <a:off x="5965950" y="11505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3" name="Shape 1023"/>
          <p:cNvSpPr/>
          <p:nvPr/>
        </p:nvSpPr>
        <p:spPr>
          <a:xfrm>
            <a:off x="7322952" y="5067697"/>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4" name="Shape 1024"/>
          <p:cNvSpPr/>
          <p:nvPr/>
        </p:nvSpPr>
        <p:spPr>
          <a:xfrm>
            <a:off x="66517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5" name="Shape 1025"/>
          <p:cNvSpPr/>
          <p:nvPr/>
        </p:nvSpPr>
        <p:spPr>
          <a:xfrm>
            <a:off x="8020784" y="5095771"/>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6" name="Shape 1026"/>
          <p:cNvSpPr/>
          <p:nvPr/>
        </p:nvSpPr>
        <p:spPr>
          <a:xfrm>
            <a:off x="73375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7" name="Shape 1027"/>
          <p:cNvSpPr/>
          <p:nvPr/>
        </p:nvSpPr>
        <p:spPr>
          <a:xfrm>
            <a:off x="6977175" y="931375"/>
            <a:ext cx="1727700" cy="45039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8" name="Shape 1028"/>
          <p:cNvSpPr/>
          <p:nvPr/>
        </p:nvSpPr>
        <p:spPr>
          <a:xfrm>
            <a:off x="6467825" y="931382"/>
            <a:ext cx="1727700" cy="35052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9" name="Shape 1029"/>
          <p:cNvSpPr txBox="1"/>
          <p:nvPr/>
        </p:nvSpPr>
        <p:spPr>
          <a:xfrm>
            <a:off x="171925" y="1172450"/>
            <a:ext cx="3104675"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dirty="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Language Model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Sampling</a:t>
            </a:r>
          </a:p>
          <a:p>
            <a:pPr algn="l" eaLnBrk="1" fontAlgn="auto" hangingPunct="1">
              <a:spcBef>
                <a:spcPts val="0"/>
              </a:spcBef>
              <a:spcAft>
                <a:spcPts val="0"/>
              </a:spcAft>
            </a:pPr>
            <a:endParaRPr sz="2400" b="1" kern="0" dirty="0">
              <a:solidFill>
                <a:srgbClr val="000000"/>
              </a:solidFill>
              <a:latin typeface="Arial"/>
              <a:ea typeface="Arial"/>
              <a:cs typeface="Arial"/>
              <a:sym typeface="Arial"/>
            </a:endParaRPr>
          </a:p>
          <a:p>
            <a:pPr algn="l" eaLnBrk="1" fontAlgn="auto" hangingPunct="1">
              <a:spcBef>
                <a:spcPts val="0"/>
              </a:spcBef>
              <a:spcAft>
                <a:spcPts val="0"/>
              </a:spcAft>
            </a:pPr>
            <a:r>
              <a:rPr lang="en" sz="2400" kern="0" dirty="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a:t>
            </a:r>
            <a:r>
              <a:rPr lang="en" sz="2400" kern="0" dirty="0" err="1">
                <a:solidFill>
                  <a:srgbClr val="000000"/>
                </a:solidFill>
                <a:latin typeface="Arial"/>
                <a:ea typeface="Arial"/>
                <a:cs typeface="Arial"/>
                <a:sym typeface="Arial"/>
              </a:rPr>
              <a:t>h,e,l,o</a:t>
            </a:r>
            <a:r>
              <a:rPr lang="en" sz="2400" kern="0" dirty="0">
                <a:solidFill>
                  <a:srgbClr val="000000"/>
                </a:solidFill>
                <a:latin typeface="Arial"/>
                <a:ea typeface="Arial"/>
                <a:cs typeface="Arial"/>
                <a:sym typeface="Arial"/>
              </a:rPr>
              <a:t>]</a:t>
            </a:r>
          </a:p>
          <a:p>
            <a:pPr algn="l" eaLnBrk="1" fontAlgn="auto" hangingPunct="1">
              <a:spcBef>
                <a:spcPts val="0"/>
              </a:spcBef>
              <a:spcAft>
                <a:spcPts val="0"/>
              </a:spcAft>
            </a:pPr>
            <a:endParaRPr sz="2400" kern="0" dirty="0">
              <a:solidFill>
                <a:srgbClr val="000000"/>
              </a:solidFill>
              <a:latin typeface="Arial"/>
              <a:ea typeface="Arial"/>
              <a:cs typeface="Arial"/>
              <a:sym typeface="Arial"/>
            </a:endParaRPr>
          </a:p>
          <a:p>
            <a:pPr algn="l" eaLnBrk="1" fontAlgn="auto" hangingPunct="1">
              <a:spcBef>
                <a:spcPts val="0"/>
              </a:spcBef>
              <a:spcAft>
                <a:spcPts val="0"/>
              </a:spcAft>
            </a:pPr>
            <a:r>
              <a:rPr lang="en" sz="2200" kern="0" dirty="0">
                <a:solidFill>
                  <a:srgbClr val="000000"/>
                </a:solidFill>
                <a:latin typeface="Arial"/>
                <a:ea typeface="Arial"/>
                <a:cs typeface="Arial"/>
                <a:sym typeface="Arial"/>
              </a:rPr>
              <a:t>At test-time sample characters one at a time, feed back to model</a:t>
            </a:r>
          </a:p>
        </p:txBody>
      </p:sp>
      <p:sp>
        <p:nvSpPr>
          <p:cNvPr id="3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
        <p:nvSpPr>
          <p:cNvPr id="34" name="Title 2">
            <a:extLst>
              <a:ext uri="{FF2B5EF4-FFF2-40B4-BE49-F238E27FC236}">
                <a16:creationId xmlns:a16="http://schemas.microsoft.com/office/drawing/2014/main" id="{84317713-B4E5-134A-A46D-779DFB9377D1}"/>
              </a:ext>
            </a:extLst>
          </p:cNvPr>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600" kern="0" dirty="0"/>
              <a:t>Test Time: Sample </a:t>
            </a:r>
            <a:r>
              <a:rPr lang="en-US" sz="3600" kern="0" dirty="0">
                <a:solidFill>
                  <a:schemeClr val="bg1">
                    <a:lumMod val="75000"/>
                  </a:schemeClr>
                </a:solidFill>
              </a:rPr>
              <a:t>/ Argmax / Beam Search</a:t>
            </a:r>
          </a:p>
        </p:txBody>
      </p:sp>
    </p:spTree>
    <p:extLst>
      <p:ext uri="{BB962C8B-B14F-4D97-AF65-F5344CB8AC3E}">
        <p14:creationId xmlns:p14="http://schemas.microsoft.com/office/powerpoint/2010/main" val="286288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p:nvPr/>
        </p:nvSpPr>
        <p:spPr>
          <a:xfrm>
            <a:off x="4688075" y="977575"/>
            <a:ext cx="3909900" cy="1816800"/>
          </a:xfrm>
          <a:prstGeom prst="roundRect">
            <a:avLst>
              <a:gd name="adj" fmla="val 16667"/>
            </a:avLst>
          </a:prstGeom>
          <a:solidFill>
            <a:srgbClr val="F3F3F3"/>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36" name="Shape 1036"/>
          <p:cNvPicPr preferRelativeResize="0"/>
          <p:nvPr/>
        </p:nvPicPr>
        <p:blipFill rotWithShape="1">
          <a:blip r:embed="rId3">
            <a:alphaModFix/>
          </a:blip>
          <a:srcRect t="8983"/>
          <a:stretch/>
        </p:blipFill>
        <p:spPr>
          <a:xfrm>
            <a:off x="4700349" y="2500724"/>
            <a:ext cx="3909874" cy="2860324"/>
          </a:xfrm>
          <a:prstGeom prst="rect">
            <a:avLst/>
          </a:prstGeom>
          <a:noFill/>
          <a:ln>
            <a:noFill/>
          </a:ln>
        </p:spPr>
      </p:pic>
      <p:cxnSp>
        <p:nvCxnSpPr>
          <p:cNvPr id="1037" name="Shape 1037"/>
          <p:cNvCxnSpPr>
            <a:stCxn id="1038" idx="7"/>
            <a:endCxn id="1039" idx="3"/>
          </p:cNvCxnSpPr>
          <p:nvPr/>
        </p:nvCxnSpPr>
        <p:spPr>
          <a:xfrm rot="-5400000" flipH="1">
            <a:off x="4265328" y="2978646"/>
            <a:ext cx="4065600" cy="446700"/>
          </a:xfrm>
          <a:prstGeom prst="curvedConnector5">
            <a:avLst>
              <a:gd name="adj1" fmla="val 910"/>
              <a:gd name="adj2" fmla="val 49999"/>
              <a:gd name="adj3" fmla="val 102120"/>
            </a:avLst>
          </a:prstGeom>
          <a:noFill/>
          <a:ln w="19050" cap="flat" cmpd="sng">
            <a:solidFill>
              <a:schemeClr val="dk2"/>
            </a:solidFill>
            <a:prstDash val="solid"/>
            <a:round/>
            <a:headEnd type="none" w="lg" len="lg"/>
            <a:tailEnd type="triangle" w="lg" len="lg"/>
          </a:ln>
        </p:spPr>
      </p:cxnSp>
      <p:sp>
        <p:nvSpPr>
          <p:cNvPr id="1039" name="Shape 1039"/>
          <p:cNvSpPr/>
          <p:nvPr/>
        </p:nvSpPr>
        <p:spPr>
          <a:xfrm>
            <a:off x="6502800" y="51258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40" name="Shape 1040"/>
          <p:cNvSpPr/>
          <p:nvPr/>
        </p:nvSpPr>
        <p:spPr>
          <a:xfrm>
            <a:off x="5841750"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.03</a:t>
            </a:r>
          </a:p>
          <a:p>
            <a:pPr algn="l" eaLnBrk="1" fontAlgn="auto" hangingPunct="1">
              <a:spcBef>
                <a:spcPts val="0"/>
              </a:spcBef>
              <a:spcAft>
                <a:spcPts val="0"/>
              </a:spcAft>
            </a:pPr>
            <a:r>
              <a:rPr lang="en" sz="900" b="1" kern="0">
                <a:solidFill>
                  <a:srgbClr val="000000"/>
                </a:solidFill>
                <a:latin typeface="Arial"/>
                <a:ea typeface="Arial"/>
                <a:cs typeface="Arial"/>
                <a:sym typeface="Arial"/>
              </a:rPr>
              <a:t>.13</a:t>
            </a:r>
          </a:p>
          <a:p>
            <a:pPr algn="l" eaLnBrk="1" fontAlgn="auto" hangingPunct="1">
              <a:spcBef>
                <a:spcPts val="0"/>
              </a:spcBef>
              <a:spcAft>
                <a:spcPts val="0"/>
              </a:spcAft>
            </a:pPr>
            <a:r>
              <a:rPr lang="en" sz="900" b="1" kern="0">
                <a:solidFill>
                  <a:srgbClr val="000000"/>
                </a:solidFill>
                <a:latin typeface="Arial"/>
                <a:ea typeface="Arial"/>
                <a:cs typeface="Arial"/>
                <a:sym typeface="Arial"/>
              </a:rPr>
              <a:t>.00</a:t>
            </a:r>
          </a:p>
          <a:p>
            <a:pPr algn="l" eaLnBrk="1" fontAlgn="auto" hangingPunct="1">
              <a:spcBef>
                <a:spcPts val="0"/>
              </a:spcBef>
              <a:spcAft>
                <a:spcPts val="0"/>
              </a:spcAft>
            </a:pPr>
            <a:r>
              <a:rPr lang="en" sz="900" b="1" kern="0">
                <a:solidFill>
                  <a:srgbClr val="000000"/>
                </a:solidFill>
                <a:latin typeface="Arial"/>
                <a:ea typeface="Arial"/>
                <a:cs typeface="Arial"/>
                <a:sym typeface="Arial"/>
              </a:rPr>
              <a:t>.84</a:t>
            </a:r>
          </a:p>
        </p:txBody>
      </p:sp>
      <p:sp>
        <p:nvSpPr>
          <p:cNvPr id="1041" name="Shape 1041"/>
          <p:cNvSpPr/>
          <p:nvPr/>
        </p:nvSpPr>
        <p:spPr>
          <a:xfrm>
            <a:off x="653939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.25</a:t>
            </a:r>
          </a:p>
          <a:p>
            <a:pPr algn="l" eaLnBrk="1" fontAlgn="auto" hangingPunct="1">
              <a:spcBef>
                <a:spcPts val="0"/>
              </a:spcBef>
              <a:spcAft>
                <a:spcPts val="0"/>
              </a:spcAft>
            </a:pPr>
            <a:r>
              <a:rPr lang="en" sz="900" b="1" kern="0">
                <a:solidFill>
                  <a:srgbClr val="000000"/>
                </a:solidFill>
                <a:latin typeface="Arial"/>
                <a:ea typeface="Arial"/>
                <a:cs typeface="Arial"/>
                <a:sym typeface="Arial"/>
              </a:rPr>
              <a:t>.20</a:t>
            </a:r>
          </a:p>
          <a:p>
            <a:pPr algn="l" eaLnBrk="1" fontAlgn="auto" hangingPunct="1">
              <a:spcBef>
                <a:spcPts val="0"/>
              </a:spcBef>
              <a:spcAft>
                <a:spcPts val="0"/>
              </a:spcAft>
            </a:pPr>
            <a:r>
              <a:rPr lang="en" sz="900" b="1" kern="0">
                <a:solidFill>
                  <a:srgbClr val="000000"/>
                </a:solidFill>
                <a:latin typeface="Arial"/>
                <a:ea typeface="Arial"/>
                <a:cs typeface="Arial"/>
                <a:sym typeface="Arial"/>
              </a:rPr>
              <a:t>.05</a:t>
            </a:r>
          </a:p>
          <a:p>
            <a:pPr algn="l" eaLnBrk="1" fontAlgn="auto" hangingPunct="1">
              <a:spcBef>
                <a:spcPts val="0"/>
              </a:spcBef>
              <a:spcAft>
                <a:spcPts val="0"/>
              </a:spcAft>
            </a:pPr>
            <a:r>
              <a:rPr lang="en" sz="900" b="1" kern="0">
                <a:solidFill>
                  <a:srgbClr val="000000"/>
                </a:solidFill>
                <a:latin typeface="Arial"/>
                <a:ea typeface="Arial"/>
                <a:cs typeface="Arial"/>
                <a:sym typeface="Arial"/>
              </a:rPr>
              <a:t>.50</a:t>
            </a:r>
          </a:p>
        </p:txBody>
      </p:sp>
      <p:sp>
        <p:nvSpPr>
          <p:cNvPr id="1042" name="Shape 1042"/>
          <p:cNvSpPr/>
          <p:nvPr/>
        </p:nvSpPr>
        <p:spPr>
          <a:xfrm>
            <a:off x="7209172"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.17</a:t>
            </a:r>
          </a:p>
          <a:p>
            <a:pPr algn="l" eaLnBrk="1" fontAlgn="auto" hangingPunct="1">
              <a:spcBef>
                <a:spcPts val="0"/>
              </a:spcBef>
              <a:spcAft>
                <a:spcPts val="0"/>
              </a:spcAft>
            </a:pPr>
            <a:r>
              <a:rPr lang="en" sz="900" b="1" kern="0">
                <a:solidFill>
                  <a:srgbClr val="000000"/>
                </a:solidFill>
                <a:latin typeface="Arial"/>
                <a:ea typeface="Arial"/>
                <a:cs typeface="Arial"/>
                <a:sym typeface="Arial"/>
              </a:rPr>
              <a:t>.68</a:t>
            </a:r>
          </a:p>
          <a:p>
            <a:pPr algn="l" eaLnBrk="1" fontAlgn="auto" hangingPunct="1">
              <a:spcBef>
                <a:spcPts val="0"/>
              </a:spcBef>
              <a:spcAft>
                <a:spcPts val="0"/>
              </a:spcAft>
            </a:pPr>
            <a:r>
              <a:rPr lang="en" sz="900" b="1" kern="0">
                <a:solidFill>
                  <a:srgbClr val="000000"/>
                </a:solidFill>
                <a:latin typeface="Arial"/>
                <a:ea typeface="Arial"/>
                <a:cs typeface="Arial"/>
                <a:sym typeface="Arial"/>
              </a:rPr>
              <a:t>.03</a:t>
            </a:r>
          </a:p>
        </p:txBody>
      </p:sp>
      <p:sp>
        <p:nvSpPr>
          <p:cNvPr id="1043" name="Shape 1043"/>
          <p:cNvSpPr/>
          <p:nvPr/>
        </p:nvSpPr>
        <p:spPr>
          <a:xfrm>
            <a:off x="792704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.02.08</a:t>
            </a:r>
          </a:p>
          <a:p>
            <a:pPr algn="l" eaLnBrk="1" fontAlgn="auto" hangingPunct="1">
              <a:spcBef>
                <a:spcPts val="0"/>
              </a:spcBef>
              <a:spcAft>
                <a:spcPts val="0"/>
              </a:spcAft>
            </a:pPr>
            <a:r>
              <a:rPr lang="en" sz="900" b="1" kern="0">
                <a:solidFill>
                  <a:srgbClr val="000000"/>
                </a:solidFill>
                <a:latin typeface="Arial"/>
                <a:ea typeface="Arial"/>
                <a:cs typeface="Arial"/>
                <a:sym typeface="Arial"/>
              </a:rPr>
              <a:t>.79</a:t>
            </a:r>
          </a:p>
        </p:txBody>
      </p:sp>
      <p:cxnSp>
        <p:nvCxnSpPr>
          <p:cNvPr id="1044" name="Shape 1044"/>
          <p:cNvCxnSpPr>
            <a:endCxn id="1040" idx="2"/>
          </p:cNvCxnSpPr>
          <p:nvPr/>
        </p:nvCxnSpPr>
        <p:spPr>
          <a:xfrm rot="10800000">
            <a:off x="6015750" y="236837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45" name="Shape 1045"/>
          <p:cNvCxnSpPr/>
          <p:nvPr/>
        </p:nvCxnSpPr>
        <p:spPr>
          <a:xfrm rot="10800000">
            <a:off x="6713400"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46" name="Shape 1046"/>
          <p:cNvCxnSpPr/>
          <p:nvPr/>
        </p:nvCxnSpPr>
        <p:spPr>
          <a:xfrm rot="10800000">
            <a:off x="7383175"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47" name="Shape 1047"/>
          <p:cNvCxnSpPr/>
          <p:nvPr/>
        </p:nvCxnSpPr>
        <p:spPr>
          <a:xfrm rot="10800000">
            <a:off x="8101050" y="2368525"/>
            <a:ext cx="0" cy="137100"/>
          </a:xfrm>
          <a:prstGeom prst="straightConnector1">
            <a:avLst/>
          </a:prstGeom>
          <a:noFill/>
          <a:ln w="9525" cap="flat" cmpd="sng">
            <a:solidFill>
              <a:schemeClr val="dk2"/>
            </a:solidFill>
            <a:prstDash val="solid"/>
            <a:round/>
            <a:headEnd type="none" w="lg" len="lg"/>
            <a:tailEnd type="triangle" w="lg" len="lg"/>
          </a:ln>
        </p:spPr>
      </p:cxnSp>
      <p:sp>
        <p:nvSpPr>
          <p:cNvPr id="1048" name="Shape 1048"/>
          <p:cNvSpPr txBox="1"/>
          <p:nvPr/>
        </p:nvSpPr>
        <p:spPr>
          <a:xfrm>
            <a:off x="4806625" y="1857775"/>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B45F06"/>
                </a:solidFill>
                <a:latin typeface="Arial"/>
                <a:ea typeface="Arial"/>
                <a:cs typeface="Arial"/>
                <a:sym typeface="Arial"/>
              </a:rPr>
              <a:t>Softmax</a:t>
            </a:r>
          </a:p>
        </p:txBody>
      </p:sp>
      <p:sp>
        <p:nvSpPr>
          <p:cNvPr id="1049" name="Shape 1049"/>
          <p:cNvSpPr txBox="1"/>
          <p:nvPr/>
        </p:nvSpPr>
        <p:spPr>
          <a:xfrm>
            <a:off x="581908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“e”</a:t>
            </a:r>
          </a:p>
        </p:txBody>
      </p:sp>
      <p:cxnSp>
        <p:nvCxnSpPr>
          <p:cNvPr id="1050" name="Shape 1050"/>
          <p:cNvCxnSpPr/>
          <p:nvPr/>
        </p:nvCxnSpPr>
        <p:spPr>
          <a:xfrm rot="10800000">
            <a:off x="6015750"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51" name="Shape 1051"/>
          <p:cNvSpPr txBox="1"/>
          <p:nvPr/>
        </p:nvSpPr>
        <p:spPr>
          <a:xfrm>
            <a:off x="6502800" y="115052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52" name="Shape 1052"/>
          <p:cNvCxnSpPr/>
          <p:nvPr/>
        </p:nvCxnSpPr>
        <p:spPr>
          <a:xfrm rot="10800000">
            <a:off x="6699462" y="1476325"/>
            <a:ext cx="0" cy="137100"/>
          </a:xfrm>
          <a:prstGeom prst="straightConnector1">
            <a:avLst/>
          </a:prstGeom>
          <a:noFill/>
          <a:ln w="9525" cap="flat" cmpd="sng">
            <a:solidFill>
              <a:schemeClr val="dk2"/>
            </a:solidFill>
            <a:prstDash val="solid"/>
            <a:round/>
            <a:headEnd type="none" w="lg" len="lg"/>
            <a:tailEnd type="triangle" w="lg" len="lg"/>
          </a:ln>
        </p:spPr>
      </p:cxnSp>
      <p:sp>
        <p:nvSpPr>
          <p:cNvPr id="1053" name="Shape 1053"/>
          <p:cNvSpPr txBox="1"/>
          <p:nvPr/>
        </p:nvSpPr>
        <p:spPr>
          <a:xfrm>
            <a:off x="7186512" y="117977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54" name="Shape 1054"/>
          <p:cNvCxnSpPr/>
          <p:nvPr/>
        </p:nvCxnSpPr>
        <p:spPr>
          <a:xfrm rot="10800000">
            <a:off x="7383175" y="1505575"/>
            <a:ext cx="0" cy="137100"/>
          </a:xfrm>
          <a:prstGeom prst="straightConnector1">
            <a:avLst/>
          </a:prstGeom>
          <a:noFill/>
          <a:ln w="9525" cap="flat" cmpd="sng">
            <a:solidFill>
              <a:schemeClr val="dk2"/>
            </a:solidFill>
            <a:prstDash val="solid"/>
            <a:round/>
            <a:headEnd type="none" w="lg" len="lg"/>
            <a:tailEnd type="triangle" w="lg" len="lg"/>
          </a:ln>
        </p:spPr>
      </p:cxnSp>
      <p:sp>
        <p:nvSpPr>
          <p:cNvPr id="1055" name="Shape 1055"/>
          <p:cNvSpPr txBox="1"/>
          <p:nvPr/>
        </p:nvSpPr>
        <p:spPr>
          <a:xfrm>
            <a:off x="789043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“o”</a:t>
            </a:r>
          </a:p>
        </p:txBody>
      </p:sp>
      <p:cxnSp>
        <p:nvCxnSpPr>
          <p:cNvPr id="1056" name="Shape 1056"/>
          <p:cNvCxnSpPr/>
          <p:nvPr/>
        </p:nvCxnSpPr>
        <p:spPr>
          <a:xfrm rot="10800000">
            <a:off x="8101037"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57" name="Shape 1057"/>
          <p:cNvSpPr txBox="1"/>
          <p:nvPr/>
        </p:nvSpPr>
        <p:spPr>
          <a:xfrm>
            <a:off x="4806625" y="1310450"/>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a:t>
            </a:r>
          </a:p>
        </p:txBody>
      </p:sp>
      <p:sp>
        <p:nvSpPr>
          <p:cNvPr id="1038" name="Shape 1038"/>
          <p:cNvSpPr/>
          <p:nvPr/>
        </p:nvSpPr>
        <p:spPr>
          <a:xfrm>
            <a:off x="5965950" y="11505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58" name="Shape 1058"/>
          <p:cNvSpPr/>
          <p:nvPr/>
        </p:nvSpPr>
        <p:spPr>
          <a:xfrm>
            <a:off x="7322952" y="5067697"/>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59" name="Shape 1059"/>
          <p:cNvSpPr/>
          <p:nvPr/>
        </p:nvSpPr>
        <p:spPr>
          <a:xfrm>
            <a:off x="66517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60" name="Shape 1060"/>
          <p:cNvSpPr/>
          <p:nvPr/>
        </p:nvSpPr>
        <p:spPr>
          <a:xfrm>
            <a:off x="8020784" y="5095771"/>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61" name="Shape 1061"/>
          <p:cNvSpPr/>
          <p:nvPr/>
        </p:nvSpPr>
        <p:spPr>
          <a:xfrm>
            <a:off x="73375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62" name="Shape 1062"/>
          <p:cNvSpPr/>
          <p:nvPr/>
        </p:nvSpPr>
        <p:spPr>
          <a:xfrm>
            <a:off x="6977175" y="931375"/>
            <a:ext cx="1727700" cy="45039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63" name="Shape 1063"/>
          <p:cNvSpPr txBox="1"/>
          <p:nvPr/>
        </p:nvSpPr>
        <p:spPr>
          <a:xfrm>
            <a:off x="171925" y="1172450"/>
            <a:ext cx="3104675"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dirty="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Language Model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Sampling</a:t>
            </a:r>
          </a:p>
          <a:p>
            <a:pPr algn="l" eaLnBrk="1" fontAlgn="auto" hangingPunct="1">
              <a:spcBef>
                <a:spcPts val="0"/>
              </a:spcBef>
              <a:spcAft>
                <a:spcPts val="0"/>
              </a:spcAft>
            </a:pPr>
            <a:endParaRPr sz="2400" b="1" kern="0" dirty="0">
              <a:solidFill>
                <a:srgbClr val="000000"/>
              </a:solidFill>
              <a:latin typeface="Arial"/>
              <a:ea typeface="Arial"/>
              <a:cs typeface="Arial"/>
              <a:sym typeface="Arial"/>
            </a:endParaRPr>
          </a:p>
          <a:p>
            <a:pPr algn="l" eaLnBrk="1" fontAlgn="auto" hangingPunct="1">
              <a:spcBef>
                <a:spcPts val="0"/>
              </a:spcBef>
              <a:spcAft>
                <a:spcPts val="0"/>
              </a:spcAft>
            </a:pPr>
            <a:r>
              <a:rPr lang="en" sz="2400" kern="0" dirty="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a:t>
            </a:r>
            <a:r>
              <a:rPr lang="en" sz="2400" kern="0" dirty="0" err="1">
                <a:solidFill>
                  <a:srgbClr val="000000"/>
                </a:solidFill>
                <a:latin typeface="Arial"/>
                <a:ea typeface="Arial"/>
                <a:cs typeface="Arial"/>
                <a:sym typeface="Arial"/>
              </a:rPr>
              <a:t>h,e,l,o</a:t>
            </a:r>
            <a:r>
              <a:rPr lang="en" sz="2400" kern="0" dirty="0">
                <a:solidFill>
                  <a:srgbClr val="000000"/>
                </a:solidFill>
                <a:latin typeface="Arial"/>
                <a:ea typeface="Arial"/>
                <a:cs typeface="Arial"/>
                <a:sym typeface="Arial"/>
              </a:rPr>
              <a:t>]</a:t>
            </a:r>
          </a:p>
          <a:p>
            <a:pPr algn="l" eaLnBrk="1" fontAlgn="auto" hangingPunct="1">
              <a:spcBef>
                <a:spcPts val="0"/>
              </a:spcBef>
              <a:spcAft>
                <a:spcPts val="0"/>
              </a:spcAft>
            </a:pPr>
            <a:endParaRPr sz="2400" kern="0" dirty="0">
              <a:solidFill>
                <a:srgbClr val="000000"/>
              </a:solidFill>
              <a:latin typeface="Arial"/>
              <a:ea typeface="Arial"/>
              <a:cs typeface="Arial"/>
              <a:sym typeface="Arial"/>
            </a:endParaRPr>
          </a:p>
          <a:p>
            <a:pPr algn="l" eaLnBrk="1" fontAlgn="auto" hangingPunct="1">
              <a:spcBef>
                <a:spcPts val="0"/>
              </a:spcBef>
              <a:spcAft>
                <a:spcPts val="0"/>
              </a:spcAft>
            </a:pPr>
            <a:r>
              <a:rPr lang="en" sz="2200" kern="0" dirty="0">
                <a:solidFill>
                  <a:srgbClr val="000000"/>
                </a:solidFill>
                <a:latin typeface="Arial"/>
                <a:ea typeface="Arial"/>
                <a:cs typeface="Arial"/>
                <a:sym typeface="Arial"/>
              </a:rPr>
              <a:t>At test-time sample characters one at a time, feed back to model</a:t>
            </a:r>
          </a:p>
        </p:txBody>
      </p:sp>
      <p:sp>
        <p:nvSpPr>
          <p:cNvPr id="3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
        <p:nvSpPr>
          <p:cNvPr id="34" name="Title 2">
            <a:extLst>
              <a:ext uri="{FF2B5EF4-FFF2-40B4-BE49-F238E27FC236}">
                <a16:creationId xmlns:a16="http://schemas.microsoft.com/office/drawing/2014/main" id="{77D41A3D-7BAF-B545-9783-28E1756FCCCC}"/>
              </a:ext>
            </a:extLst>
          </p:cNvPr>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600" kern="0" dirty="0"/>
              <a:t>Test Time: Sample </a:t>
            </a:r>
            <a:r>
              <a:rPr lang="en-US" sz="3600" kern="0" dirty="0">
                <a:solidFill>
                  <a:schemeClr val="bg1">
                    <a:lumMod val="75000"/>
                  </a:schemeClr>
                </a:solidFill>
              </a:rPr>
              <a:t>/ Argmax / Beam Search</a:t>
            </a:r>
          </a:p>
        </p:txBody>
      </p:sp>
    </p:spTree>
    <p:extLst>
      <p:ext uri="{BB962C8B-B14F-4D97-AF65-F5344CB8AC3E}">
        <p14:creationId xmlns:p14="http://schemas.microsoft.com/office/powerpoint/2010/main" val="3561777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Shape 1068"/>
          <p:cNvSpPr/>
          <p:nvPr/>
        </p:nvSpPr>
        <p:spPr>
          <a:xfrm>
            <a:off x="4688075" y="977575"/>
            <a:ext cx="3909900" cy="1816800"/>
          </a:xfrm>
          <a:prstGeom prst="roundRect">
            <a:avLst>
              <a:gd name="adj" fmla="val 16667"/>
            </a:avLst>
          </a:prstGeom>
          <a:solidFill>
            <a:srgbClr val="F3F3F3"/>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70" name="Shape 1070"/>
          <p:cNvPicPr preferRelativeResize="0"/>
          <p:nvPr/>
        </p:nvPicPr>
        <p:blipFill rotWithShape="1">
          <a:blip r:embed="rId3">
            <a:alphaModFix/>
          </a:blip>
          <a:srcRect t="8983"/>
          <a:stretch/>
        </p:blipFill>
        <p:spPr>
          <a:xfrm>
            <a:off x="4700349" y="2500724"/>
            <a:ext cx="3909874" cy="2860324"/>
          </a:xfrm>
          <a:prstGeom prst="rect">
            <a:avLst/>
          </a:prstGeom>
          <a:noFill/>
          <a:ln>
            <a:noFill/>
          </a:ln>
        </p:spPr>
      </p:pic>
      <p:cxnSp>
        <p:nvCxnSpPr>
          <p:cNvPr id="1071" name="Shape 1071"/>
          <p:cNvCxnSpPr>
            <a:stCxn id="1072" idx="7"/>
            <a:endCxn id="1073" idx="3"/>
          </p:cNvCxnSpPr>
          <p:nvPr/>
        </p:nvCxnSpPr>
        <p:spPr>
          <a:xfrm rot="-5400000" flipH="1">
            <a:off x="4265328" y="2978646"/>
            <a:ext cx="4065600" cy="446700"/>
          </a:xfrm>
          <a:prstGeom prst="curvedConnector5">
            <a:avLst>
              <a:gd name="adj1" fmla="val 910"/>
              <a:gd name="adj2" fmla="val 49999"/>
              <a:gd name="adj3" fmla="val 102120"/>
            </a:avLst>
          </a:prstGeom>
          <a:noFill/>
          <a:ln w="19050" cap="flat" cmpd="sng">
            <a:solidFill>
              <a:schemeClr val="dk2"/>
            </a:solidFill>
            <a:prstDash val="solid"/>
            <a:round/>
            <a:headEnd type="none" w="lg" len="lg"/>
            <a:tailEnd type="triangle" w="lg" len="lg"/>
          </a:ln>
        </p:spPr>
      </p:cxnSp>
      <p:sp>
        <p:nvSpPr>
          <p:cNvPr id="1073" name="Shape 1073"/>
          <p:cNvSpPr/>
          <p:nvPr/>
        </p:nvSpPr>
        <p:spPr>
          <a:xfrm>
            <a:off x="6502800" y="51258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74" name="Shape 1074"/>
          <p:cNvSpPr/>
          <p:nvPr/>
        </p:nvSpPr>
        <p:spPr>
          <a:xfrm>
            <a:off x="5841750"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.03</a:t>
            </a:r>
          </a:p>
          <a:p>
            <a:pPr algn="l" eaLnBrk="1" fontAlgn="auto" hangingPunct="1">
              <a:spcBef>
                <a:spcPts val="0"/>
              </a:spcBef>
              <a:spcAft>
                <a:spcPts val="0"/>
              </a:spcAft>
            </a:pPr>
            <a:r>
              <a:rPr lang="en" sz="900" b="1" kern="0">
                <a:solidFill>
                  <a:srgbClr val="000000"/>
                </a:solidFill>
                <a:latin typeface="Arial"/>
                <a:ea typeface="Arial"/>
                <a:cs typeface="Arial"/>
                <a:sym typeface="Arial"/>
              </a:rPr>
              <a:t>.13</a:t>
            </a:r>
          </a:p>
          <a:p>
            <a:pPr algn="l" eaLnBrk="1" fontAlgn="auto" hangingPunct="1">
              <a:spcBef>
                <a:spcPts val="0"/>
              </a:spcBef>
              <a:spcAft>
                <a:spcPts val="0"/>
              </a:spcAft>
            </a:pPr>
            <a:r>
              <a:rPr lang="en" sz="900" b="1" kern="0">
                <a:solidFill>
                  <a:srgbClr val="000000"/>
                </a:solidFill>
                <a:latin typeface="Arial"/>
                <a:ea typeface="Arial"/>
                <a:cs typeface="Arial"/>
                <a:sym typeface="Arial"/>
              </a:rPr>
              <a:t>.00</a:t>
            </a:r>
          </a:p>
          <a:p>
            <a:pPr algn="l" eaLnBrk="1" fontAlgn="auto" hangingPunct="1">
              <a:spcBef>
                <a:spcPts val="0"/>
              </a:spcBef>
              <a:spcAft>
                <a:spcPts val="0"/>
              </a:spcAft>
            </a:pPr>
            <a:r>
              <a:rPr lang="en" sz="900" b="1" kern="0">
                <a:solidFill>
                  <a:srgbClr val="000000"/>
                </a:solidFill>
                <a:latin typeface="Arial"/>
                <a:ea typeface="Arial"/>
                <a:cs typeface="Arial"/>
                <a:sym typeface="Arial"/>
              </a:rPr>
              <a:t>.84</a:t>
            </a:r>
          </a:p>
        </p:txBody>
      </p:sp>
      <p:sp>
        <p:nvSpPr>
          <p:cNvPr id="1075" name="Shape 1075"/>
          <p:cNvSpPr/>
          <p:nvPr/>
        </p:nvSpPr>
        <p:spPr>
          <a:xfrm>
            <a:off x="653939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.25</a:t>
            </a:r>
          </a:p>
          <a:p>
            <a:pPr algn="l" eaLnBrk="1" fontAlgn="auto" hangingPunct="1">
              <a:spcBef>
                <a:spcPts val="0"/>
              </a:spcBef>
              <a:spcAft>
                <a:spcPts val="0"/>
              </a:spcAft>
            </a:pPr>
            <a:r>
              <a:rPr lang="en" sz="900" b="1" kern="0">
                <a:solidFill>
                  <a:srgbClr val="000000"/>
                </a:solidFill>
                <a:latin typeface="Arial"/>
                <a:ea typeface="Arial"/>
                <a:cs typeface="Arial"/>
                <a:sym typeface="Arial"/>
              </a:rPr>
              <a:t>.20</a:t>
            </a:r>
          </a:p>
          <a:p>
            <a:pPr algn="l" eaLnBrk="1" fontAlgn="auto" hangingPunct="1">
              <a:spcBef>
                <a:spcPts val="0"/>
              </a:spcBef>
              <a:spcAft>
                <a:spcPts val="0"/>
              </a:spcAft>
            </a:pPr>
            <a:r>
              <a:rPr lang="en" sz="900" b="1" kern="0">
                <a:solidFill>
                  <a:srgbClr val="000000"/>
                </a:solidFill>
                <a:latin typeface="Arial"/>
                <a:ea typeface="Arial"/>
                <a:cs typeface="Arial"/>
                <a:sym typeface="Arial"/>
              </a:rPr>
              <a:t>.05</a:t>
            </a:r>
          </a:p>
          <a:p>
            <a:pPr algn="l" eaLnBrk="1" fontAlgn="auto" hangingPunct="1">
              <a:spcBef>
                <a:spcPts val="0"/>
              </a:spcBef>
              <a:spcAft>
                <a:spcPts val="0"/>
              </a:spcAft>
            </a:pPr>
            <a:r>
              <a:rPr lang="en" sz="900" b="1" kern="0">
                <a:solidFill>
                  <a:srgbClr val="000000"/>
                </a:solidFill>
                <a:latin typeface="Arial"/>
                <a:ea typeface="Arial"/>
                <a:cs typeface="Arial"/>
                <a:sym typeface="Arial"/>
              </a:rPr>
              <a:t>.50</a:t>
            </a:r>
          </a:p>
        </p:txBody>
      </p:sp>
      <p:sp>
        <p:nvSpPr>
          <p:cNvPr id="1076" name="Shape 1076"/>
          <p:cNvSpPr/>
          <p:nvPr/>
        </p:nvSpPr>
        <p:spPr>
          <a:xfrm>
            <a:off x="7209172"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.17</a:t>
            </a:r>
          </a:p>
          <a:p>
            <a:pPr algn="l" eaLnBrk="1" fontAlgn="auto" hangingPunct="1">
              <a:spcBef>
                <a:spcPts val="0"/>
              </a:spcBef>
              <a:spcAft>
                <a:spcPts val="0"/>
              </a:spcAft>
            </a:pPr>
            <a:r>
              <a:rPr lang="en" sz="900" b="1" kern="0">
                <a:solidFill>
                  <a:srgbClr val="000000"/>
                </a:solidFill>
                <a:latin typeface="Arial"/>
                <a:ea typeface="Arial"/>
                <a:cs typeface="Arial"/>
                <a:sym typeface="Arial"/>
              </a:rPr>
              <a:t>.68</a:t>
            </a:r>
          </a:p>
          <a:p>
            <a:pPr algn="l" eaLnBrk="1" fontAlgn="auto" hangingPunct="1">
              <a:spcBef>
                <a:spcPts val="0"/>
              </a:spcBef>
              <a:spcAft>
                <a:spcPts val="0"/>
              </a:spcAft>
            </a:pPr>
            <a:r>
              <a:rPr lang="en" sz="900" b="1" kern="0">
                <a:solidFill>
                  <a:srgbClr val="000000"/>
                </a:solidFill>
                <a:latin typeface="Arial"/>
                <a:ea typeface="Arial"/>
                <a:cs typeface="Arial"/>
                <a:sym typeface="Arial"/>
              </a:rPr>
              <a:t>.03</a:t>
            </a:r>
          </a:p>
        </p:txBody>
      </p:sp>
      <p:sp>
        <p:nvSpPr>
          <p:cNvPr id="1077" name="Shape 1077"/>
          <p:cNvSpPr/>
          <p:nvPr/>
        </p:nvSpPr>
        <p:spPr>
          <a:xfrm>
            <a:off x="792704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.02.08</a:t>
            </a:r>
          </a:p>
          <a:p>
            <a:pPr algn="l" eaLnBrk="1" fontAlgn="auto" hangingPunct="1">
              <a:spcBef>
                <a:spcPts val="0"/>
              </a:spcBef>
              <a:spcAft>
                <a:spcPts val="0"/>
              </a:spcAft>
            </a:pPr>
            <a:r>
              <a:rPr lang="en" sz="900" b="1" kern="0">
                <a:solidFill>
                  <a:srgbClr val="000000"/>
                </a:solidFill>
                <a:latin typeface="Arial"/>
                <a:ea typeface="Arial"/>
                <a:cs typeface="Arial"/>
                <a:sym typeface="Arial"/>
              </a:rPr>
              <a:t>.79</a:t>
            </a:r>
          </a:p>
        </p:txBody>
      </p:sp>
      <p:cxnSp>
        <p:nvCxnSpPr>
          <p:cNvPr id="1078" name="Shape 1078"/>
          <p:cNvCxnSpPr>
            <a:endCxn id="1074" idx="2"/>
          </p:cNvCxnSpPr>
          <p:nvPr/>
        </p:nvCxnSpPr>
        <p:spPr>
          <a:xfrm rot="10800000">
            <a:off x="6015750" y="236837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79" name="Shape 1079"/>
          <p:cNvCxnSpPr/>
          <p:nvPr/>
        </p:nvCxnSpPr>
        <p:spPr>
          <a:xfrm rot="10800000">
            <a:off x="6713400"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80" name="Shape 1080"/>
          <p:cNvCxnSpPr/>
          <p:nvPr/>
        </p:nvCxnSpPr>
        <p:spPr>
          <a:xfrm rot="10800000">
            <a:off x="7383175"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81" name="Shape 1081"/>
          <p:cNvCxnSpPr/>
          <p:nvPr/>
        </p:nvCxnSpPr>
        <p:spPr>
          <a:xfrm rot="10800000">
            <a:off x="8101050" y="2368525"/>
            <a:ext cx="0" cy="137100"/>
          </a:xfrm>
          <a:prstGeom prst="straightConnector1">
            <a:avLst/>
          </a:prstGeom>
          <a:noFill/>
          <a:ln w="9525" cap="flat" cmpd="sng">
            <a:solidFill>
              <a:schemeClr val="dk2"/>
            </a:solidFill>
            <a:prstDash val="solid"/>
            <a:round/>
            <a:headEnd type="none" w="lg" len="lg"/>
            <a:tailEnd type="triangle" w="lg" len="lg"/>
          </a:ln>
        </p:spPr>
      </p:cxnSp>
      <p:sp>
        <p:nvSpPr>
          <p:cNvPr id="1082" name="Shape 1082"/>
          <p:cNvSpPr txBox="1"/>
          <p:nvPr/>
        </p:nvSpPr>
        <p:spPr>
          <a:xfrm>
            <a:off x="4806625" y="1857775"/>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B45F06"/>
                </a:solidFill>
                <a:latin typeface="Arial"/>
                <a:ea typeface="Arial"/>
                <a:cs typeface="Arial"/>
                <a:sym typeface="Arial"/>
              </a:rPr>
              <a:t>Softmax</a:t>
            </a:r>
          </a:p>
        </p:txBody>
      </p:sp>
      <p:sp>
        <p:nvSpPr>
          <p:cNvPr id="1083" name="Shape 1083"/>
          <p:cNvSpPr txBox="1"/>
          <p:nvPr/>
        </p:nvSpPr>
        <p:spPr>
          <a:xfrm>
            <a:off x="581908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“e”</a:t>
            </a:r>
          </a:p>
        </p:txBody>
      </p:sp>
      <p:cxnSp>
        <p:nvCxnSpPr>
          <p:cNvPr id="1084" name="Shape 1084"/>
          <p:cNvCxnSpPr/>
          <p:nvPr/>
        </p:nvCxnSpPr>
        <p:spPr>
          <a:xfrm rot="10800000">
            <a:off x="6015750"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85" name="Shape 1085"/>
          <p:cNvSpPr txBox="1"/>
          <p:nvPr/>
        </p:nvSpPr>
        <p:spPr>
          <a:xfrm>
            <a:off x="6502800" y="115052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86" name="Shape 1086"/>
          <p:cNvCxnSpPr/>
          <p:nvPr/>
        </p:nvCxnSpPr>
        <p:spPr>
          <a:xfrm rot="10800000">
            <a:off x="6699462" y="1476325"/>
            <a:ext cx="0" cy="137100"/>
          </a:xfrm>
          <a:prstGeom prst="straightConnector1">
            <a:avLst/>
          </a:prstGeom>
          <a:noFill/>
          <a:ln w="9525" cap="flat" cmpd="sng">
            <a:solidFill>
              <a:schemeClr val="dk2"/>
            </a:solidFill>
            <a:prstDash val="solid"/>
            <a:round/>
            <a:headEnd type="none" w="lg" len="lg"/>
            <a:tailEnd type="triangle" w="lg" len="lg"/>
          </a:ln>
        </p:spPr>
      </p:cxnSp>
      <p:sp>
        <p:nvSpPr>
          <p:cNvPr id="1087" name="Shape 1087"/>
          <p:cNvSpPr txBox="1"/>
          <p:nvPr/>
        </p:nvSpPr>
        <p:spPr>
          <a:xfrm>
            <a:off x="7186512" y="117977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88" name="Shape 1088"/>
          <p:cNvCxnSpPr/>
          <p:nvPr/>
        </p:nvCxnSpPr>
        <p:spPr>
          <a:xfrm rot="10800000">
            <a:off x="7383175" y="1505575"/>
            <a:ext cx="0" cy="137100"/>
          </a:xfrm>
          <a:prstGeom prst="straightConnector1">
            <a:avLst/>
          </a:prstGeom>
          <a:noFill/>
          <a:ln w="9525" cap="flat" cmpd="sng">
            <a:solidFill>
              <a:schemeClr val="dk2"/>
            </a:solidFill>
            <a:prstDash val="solid"/>
            <a:round/>
            <a:headEnd type="none" w="lg" len="lg"/>
            <a:tailEnd type="triangle" w="lg" len="lg"/>
          </a:ln>
        </p:spPr>
      </p:cxnSp>
      <p:sp>
        <p:nvSpPr>
          <p:cNvPr id="1089" name="Shape 1089"/>
          <p:cNvSpPr txBox="1"/>
          <p:nvPr/>
        </p:nvSpPr>
        <p:spPr>
          <a:xfrm>
            <a:off x="789043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“o”</a:t>
            </a:r>
          </a:p>
        </p:txBody>
      </p:sp>
      <p:cxnSp>
        <p:nvCxnSpPr>
          <p:cNvPr id="1090" name="Shape 1090"/>
          <p:cNvCxnSpPr/>
          <p:nvPr/>
        </p:nvCxnSpPr>
        <p:spPr>
          <a:xfrm rot="10800000">
            <a:off x="8101037"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91" name="Shape 1091"/>
          <p:cNvSpPr txBox="1"/>
          <p:nvPr/>
        </p:nvSpPr>
        <p:spPr>
          <a:xfrm>
            <a:off x="4806625" y="1310450"/>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a:t>
            </a:r>
          </a:p>
        </p:txBody>
      </p:sp>
      <p:sp>
        <p:nvSpPr>
          <p:cNvPr id="1072" name="Shape 1072"/>
          <p:cNvSpPr/>
          <p:nvPr/>
        </p:nvSpPr>
        <p:spPr>
          <a:xfrm>
            <a:off x="5965950" y="11505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092" name="Shape 1092"/>
          <p:cNvCxnSpPr>
            <a:stCxn id="1093" idx="7"/>
            <a:endCxn id="1094" idx="3"/>
          </p:cNvCxnSpPr>
          <p:nvPr/>
        </p:nvCxnSpPr>
        <p:spPr>
          <a:xfrm rot="-5400000" flipH="1">
            <a:off x="5085528" y="2920446"/>
            <a:ext cx="3931200" cy="581100"/>
          </a:xfrm>
          <a:prstGeom prst="curvedConnector5">
            <a:avLst>
              <a:gd name="adj1" fmla="val -6532"/>
              <a:gd name="adj2" fmla="val 49995"/>
              <a:gd name="adj3" fmla="val 105203"/>
            </a:avLst>
          </a:prstGeom>
          <a:noFill/>
          <a:ln w="19050" cap="flat" cmpd="sng">
            <a:solidFill>
              <a:schemeClr val="dk2"/>
            </a:solidFill>
            <a:prstDash val="solid"/>
            <a:round/>
            <a:headEnd type="none" w="lg" len="lg"/>
            <a:tailEnd type="triangle" w="lg" len="lg"/>
          </a:ln>
        </p:spPr>
      </p:cxnSp>
      <p:sp>
        <p:nvSpPr>
          <p:cNvPr id="1094" name="Shape 1094"/>
          <p:cNvSpPr/>
          <p:nvPr/>
        </p:nvSpPr>
        <p:spPr>
          <a:xfrm>
            <a:off x="7322952" y="5067697"/>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93" name="Shape 1093"/>
          <p:cNvSpPr/>
          <p:nvPr/>
        </p:nvSpPr>
        <p:spPr>
          <a:xfrm>
            <a:off x="66517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095" name="Shape 1095"/>
          <p:cNvCxnSpPr>
            <a:stCxn id="1096" idx="7"/>
            <a:endCxn id="1097" idx="3"/>
          </p:cNvCxnSpPr>
          <p:nvPr/>
        </p:nvCxnSpPr>
        <p:spPr>
          <a:xfrm rot="-5400000" flipH="1">
            <a:off x="5763378" y="2928396"/>
            <a:ext cx="3959100" cy="593100"/>
          </a:xfrm>
          <a:prstGeom prst="curvedConnector5">
            <a:avLst>
              <a:gd name="adj1" fmla="val -6486"/>
              <a:gd name="adj2" fmla="val 49998"/>
              <a:gd name="adj3" fmla="val 103246"/>
            </a:avLst>
          </a:prstGeom>
          <a:noFill/>
          <a:ln w="19050" cap="flat" cmpd="sng">
            <a:solidFill>
              <a:schemeClr val="dk2"/>
            </a:solidFill>
            <a:prstDash val="solid"/>
            <a:round/>
            <a:headEnd type="none" w="lg" len="lg"/>
            <a:tailEnd type="triangle" w="lg" len="lg"/>
          </a:ln>
        </p:spPr>
      </p:cxnSp>
      <p:sp>
        <p:nvSpPr>
          <p:cNvPr id="1097" name="Shape 1097"/>
          <p:cNvSpPr/>
          <p:nvPr/>
        </p:nvSpPr>
        <p:spPr>
          <a:xfrm>
            <a:off x="8020784" y="5095771"/>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96" name="Shape 1096"/>
          <p:cNvSpPr/>
          <p:nvPr/>
        </p:nvSpPr>
        <p:spPr>
          <a:xfrm>
            <a:off x="73375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98" name="Shape 1098"/>
          <p:cNvSpPr txBox="1"/>
          <p:nvPr/>
        </p:nvSpPr>
        <p:spPr>
          <a:xfrm>
            <a:off x="171925" y="1172450"/>
            <a:ext cx="3104675"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Language Model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Sampling</a:t>
            </a:r>
          </a:p>
          <a:p>
            <a:pPr algn="l" eaLnBrk="1" fontAlgn="auto" hangingPunct="1">
              <a:spcBef>
                <a:spcPts val="0"/>
              </a:spcBef>
              <a:spcAft>
                <a:spcPts val="0"/>
              </a:spcAft>
            </a:pPr>
            <a:endParaRPr sz="2400" b="1" kern="0" dirty="0">
              <a:solidFill>
                <a:srgbClr val="000000"/>
              </a:solidFill>
              <a:latin typeface="Arial"/>
              <a:ea typeface="Arial"/>
              <a:cs typeface="Arial"/>
              <a:sym typeface="Arial"/>
            </a:endParaRPr>
          </a:p>
          <a:p>
            <a:pPr algn="l" eaLnBrk="1" fontAlgn="auto" hangingPunct="1">
              <a:spcBef>
                <a:spcPts val="0"/>
              </a:spcBef>
              <a:spcAft>
                <a:spcPts val="0"/>
              </a:spcAft>
            </a:pPr>
            <a:r>
              <a:rPr lang="en" sz="2400" kern="0" dirty="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a:t>
            </a:r>
            <a:r>
              <a:rPr lang="en" sz="2400" kern="0" dirty="0" err="1">
                <a:solidFill>
                  <a:srgbClr val="000000"/>
                </a:solidFill>
                <a:latin typeface="Arial"/>
                <a:ea typeface="Arial"/>
                <a:cs typeface="Arial"/>
                <a:sym typeface="Arial"/>
              </a:rPr>
              <a:t>h,e,l,o</a:t>
            </a:r>
            <a:r>
              <a:rPr lang="en" sz="2400" kern="0" dirty="0">
                <a:solidFill>
                  <a:srgbClr val="000000"/>
                </a:solidFill>
                <a:latin typeface="Arial"/>
                <a:ea typeface="Arial"/>
                <a:cs typeface="Arial"/>
                <a:sym typeface="Arial"/>
              </a:rPr>
              <a:t>]</a:t>
            </a:r>
          </a:p>
          <a:p>
            <a:pPr algn="l" eaLnBrk="1" fontAlgn="auto" hangingPunct="1">
              <a:spcBef>
                <a:spcPts val="0"/>
              </a:spcBef>
              <a:spcAft>
                <a:spcPts val="0"/>
              </a:spcAft>
            </a:pPr>
            <a:endParaRPr sz="2400" kern="0" dirty="0">
              <a:solidFill>
                <a:srgbClr val="000000"/>
              </a:solidFill>
              <a:latin typeface="Arial"/>
              <a:ea typeface="Arial"/>
              <a:cs typeface="Arial"/>
              <a:sym typeface="Arial"/>
            </a:endParaRPr>
          </a:p>
          <a:p>
            <a:pPr algn="l" eaLnBrk="1" fontAlgn="auto" hangingPunct="1">
              <a:spcBef>
                <a:spcPts val="0"/>
              </a:spcBef>
              <a:spcAft>
                <a:spcPts val="0"/>
              </a:spcAft>
            </a:pPr>
            <a:r>
              <a:rPr lang="en" sz="2200" kern="0" dirty="0">
                <a:solidFill>
                  <a:srgbClr val="000000"/>
                </a:solidFill>
                <a:latin typeface="Arial"/>
                <a:ea typeface="Arial"/>
                <a:cs typeface="Arial"/>
                <a:sym typeface="Arial"/>
              </a:rPr>
              <a:t>At test-time sample characters one at a time, feed back to model</a:t>
            </a:r>
          </a:p>
        </p:txBody>
      </p:sp>
      <p:sp>
        <p:nvSpPr>
          <p:cNvPr id="3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
        <p:nvSpPr>
          <p:cNvPr id="35" name="Title 2">
            <a:extLst>
              <a:ext uri="{FF2B5EF4-FFF2-40B4-BE49-F238E27FC236}">
                <a16:creationId xmlns:a16="http://schemas.microsoft.com/office/drawing/2014/main" id="{466906DE-2ED3-4149-83FF-AC1990AA26FE}"/>
              </a:ext>
            </a:extLst>
          </p:cNvPr>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600" kern="0" dirty="0"/>
              <a:t>Test Time: Sample </a:t>
            </a:r>
            <a:r>
              <a:rPr lang="en-US" sz="3600" kern="0" dirty="0">
                <a:solidFill>
                  <a:schemeClr val="bg1">
                    <a:lumMod val="75000"/>
                  </a:schemeClr>
                </a:solidFill>
              </a:rPr>
              <a:t>/ Argmax / Beam Search</a:t>
            </a:r>
          </a:p>
        </p:txBody>
      </p:sp>
    </p:spTree>
    <p:extLst>
      <p:ext uri="{BB962C8B-B14F-4D97-AF65-F5344CB8AC3E}">
        <p14:creationId xmlns:p14="http://schemas.microsoft.com/office/powerpoint/2010/main" val="2700149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C4FDF5-741C-924C-931B-05F0F63DD7B5}"/>
              </a:ext>
            </a:extLst>
          </p:cNvPr>
          <p:cNvSpPr>
            <a:spLocks noGrp="1"/>
          </p:cNvSpPr>
          <p:nvPr>
            <p:ph type="sldNum" idx="12"/>
          </p:nvPr>
        </p:nvSpPr>
        <p:spPr/>
        <p:txBody>
          <a:bodyPr/>
          <a:lstStyle/>
          <a:p>
            <a:fld id="{00000000-1234-1234-1234-123412341234}" type="slidenum">
              <a:rPr lang="en" sz="2000" smtClean="0">
                <a:solidFill>
                  <a:srgbClr val="FFFFFF"/>
                </a:solidFill>
              </a:rPr>
              <a:pPr/>
              <a:t>45</a:t>
            </a:fld>
            <a:endParaRPr lang="en" sz="2000">
              <a:solidFill>
                <a:srgbClr val="FFFFFF"/>
              </a:solidFill>
            </a:endParaRPr>
          </a:p>
        </p:txBody>
      </p:sp>
      <p:pic>
        <p:nvPicPr>
          <p:cNvPr id="3074" name="Picture 2" descr="Image result for smart reply">
            <a:extLst>
              <a:ext uri="{FF2B5EF4-FFF2-40B4-BE49-F238E27FC236}">
                <a16:creationId xmlns:a16="http://schemas.microsoft.com/office/drawing/2014/main" id="{102993C6-552B-EC44-A972-0343C94A2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882650"/>
            <a:ext cx="76454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570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4" name="Shape 1104"/>
          <p:cNvSpPr txBox="1"/>
          <p:nvPr/>
        </p:nvSpPr>
        <p:spPr>
          <a:xfrm>
            <a:off x="309925" y="946275"/>
            <a:ext cx="84399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Backpropagation through time</a:t>
            </a:r>
          </a:p>
        </p:txBody>
      </p:sp>
      <p:sp>
        <p:nvSpPr>
          <p:cNvPr id="1105" name="Shape 1105"/>
          <p:cNvSpPr/>
          <p:nvPr/>
        </p:nvSpPr>
        <p:spPr>
          <a:xfrm>
            <a:off x="35427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06" name="Shape 1106"/>
          <p:cNvSpPr/>
          <p:nvPr/>
        </p:nvSpPr>
        <p:spPr>
          <a:xfrm>
            <a:off x="35427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07" name="Shape 1107"/>
          <p:cNvCxnSpPr>
            <a:stCxn id="1105" idx="0"/>
            <a:endCxn id="1106" idx="2"/>
          </p:cNvCxnSpPr>
          <p:nvPr/>
        </p:nvCxnSpPr>
        <p:spPr>
          <a:xfrm rot="10800000">
            <a:off x="464224"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108" name="Shape 1108"/>
          <p:cNvSpPr/>
          <p:nvPr/>
        </p:nvSpPr>
        <p:spPr>
          <a:xfrm>
            <a:off x="80235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09" name="Shape 1109"/>
          <p:cNvSpPr/>
          <p:nvPr/>
        </p:nvSpPr>
        <p:spPr>
          <a:xfrm>
            <a:off x="80235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10" name="Shape 1110"/>
          <p:cNvCxnSpPr>
            <a:stCxn id="1108" idx="0"/>
            <a:endCxn id="1109" idx="2"/>
          </p:cNvCxnSpPr>
          <p:nvPr/>
        </p:nvCxnSpPr>
        <p:spPr>
          <a:xfrm rot="10800000">
            <a:off x="91230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11" name="Shape 1111"/>
          <p:cNvCxnSpPr>
            <a:stCxn id="1106" idx="3"/>
            <a:endCxn id="1109" idx="1"/>
          </p:cNvCxnSpPr>
          <p:nvPr/>
        </p:nvCxnSpPr>
        <p:spPr>
          <a:xfrm>
            <a:off x="57417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12" name="Shape 1112"/>
          <p:cNvSpPr/>
          <p:nvPr/>
        </p:nvSpPr>
        <p:spPr>
          <a:xfrm>
            <a:off x="125045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13" name="Shape 1113"/>
          <p:cNvSpPr/>
          <p:nvPr/>
        </p:nvSpPr>
        <p:spPr>
          <a:xfrm>
            <a:off x="125045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14" name="Shape 1114"/>
          <p:cNvCxnSpPr>
            <a:stCxn id="1112" idx="0"/>
            <a:endCxn id="1113" idx="2"/>
          </p:cNvCxnSpPr>
          <p:nvPr/>
        </p:nvCxnSpPr>
        <p:spPr>
          <a:xfrm rot="10800000">
            <a:off x="136040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15" name="Shape 1115"/>
          <p:cNvCxnSpPr>
            <a:endCxn id="1113" idx="1"/>
          </p:cNvCxnSpPr>
          <p:nvPr/>
        </p:nvCxnSpPr>
        <p:spPr>
          <a:xfrm>
            <a:off x="102215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16" name="Shape 1116"/>
          <p:cNvSpPr/>
          <p:nvPr/>
        </p:nvSpPr>
        <p:spPr>
          <a:xfrm>
            <a:off x="169852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17" name="Shape 1117"/>
          <p:cNvSpPr/>
          <p:nvPr/>
        </p:nvSpPr>
        <p:spPr>
          <a:xfrm>
            <a:off x="169852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18" name="Shape 1118"/>
          <p:cNvCxnSpPr>
            <a:stCxn id="1116" idx="0"/>
            <a:endCxn id="1117" idx="2"/>
          </p:cNvCxnSpPr>
          <p:nvPr/>
        </p:nvCxnSpPr>
        <p:spPr>
          <a:xfrm rot="10800000">
            <a:off x="180847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19" name="Shape 1119"/>
          <p:cNvCxnSpPr>
            <a:endCxn id="1117" idx="1"/>
          </p:cNvCxnSpPr>
          <p:nvPr/>
        </p:nvCxnSpPr>
        <p:spPr>
          <a:xfrm>
            <a:off x="147022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20" name="Shape 1120"/>
          <p:cNvSpPr/>
          <p:nvPr/>
        </p:nvSpPr>
        <p:spPr>
          <a:xfrm>
            <a:off x="214660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21" name="Shape 1121"/>
          <p:cNvSpPr/>
          <p:nvPr/>
        </p:nvSpPr>
        <p:spPr>
          <a:xfrm>
            <a:off x="214660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22" name="Shape 1122"/>
          <p:cNvCxnSpPr>
            <a:stCxn id="1120" idx="0"/>
            <a:endCxn id="1121" idx="2"/>
          </p:cNvCxnSpPr>
          <p:nvPr/>
        </p:nvCxnSpPr>
        <p:spPr>
          <a:xfrm rot="10800000">
            <a:off x="225655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23" name="Shape 1123"/>
          <p:cNvCxnSpPr>
            <a:endCxn id="1121" idx="1"/>
          </p:cNvCxnSpPr>
          <p:nvPr/>
        </p:nvCxnSpPr>
        <p:spPr>
          <a:xfrm>
            <a:off x="191830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24" name="Shape 1124"/>
          <p:cNvSpPr/>
          <p:nvPr/>
        </p:nvSpPr>
        <p:spPr>
          <a:xfrm>
            <a:off x="259468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25" name="Shape 1125"/>
          <p:cNvSpPr/>
          <p:nvPr/>
        </p:nvSpPr>
        <p:spPr>
          <a:xfrm>
            <a:off x="259468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26" name="Shape 1126"/>
          <p:cNvCxnSpPr>
            <a:stCxn id="1124" idx="0"/>
            <a:endCxn id="1125" idx="2"/>
          </p:cNvCxnSpPr>
          <p:nvPr/>
        </p:nvCxnSpPr>
        <p:spPr>
          <a:xfrm rot="10800000">
            <a:off x="270463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27" name="Shape 1127"/>
          <p:cNvCxnSpPr>
            <a:endCxn id="1125" idx="1"/>
          </p:cNvCxnSpPr>
          <p:nvPr/>
        </p:nvCxnSpPr>
        <p:spPr>
          <a:xfrm>
            <a:off x="236638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28" name="Shape 1128"/>
          <p:cNvSpPr/>
          <p:nvPr/>
        </p:nvSpPr>
        <p:spPr>
          <a:xfrm>
            <a:off x="30427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29" name="Shape 1129"/>
          <p:cNvSpPr/>
          <p:nvPr/>
        </p:nvSpPr>
        <p:spPr>
          <a:xfrm>
            <a:off x="30427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30" name="Shape 1130"/>
          <p:cNvCxnSpPr>
            <a:stCxn id="1128" idx="0"/>
            <a:endCxn id="1129" idx="2"/>
          </p:cNvCxnSpPr>
          <p:nvPr/>
        </p:nvCxnSpPr>
        <p:spPr>
          <a:xfrm rot="10800000">
            <a:off x="31527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31" name="Shape 1131"/>
          <p:cNvCxnSpPr>
            <a:endCxn id="1129" idx="1"/>
          </p:cNvCxnSpPr>
          <p:nvPr/>
        </p:nvCxnSpPr>
        <p:spPr>
          <a:xfrm>
            <a:off x="281445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32" name="Shape 1132"/>
          <p:cNvSpPr/>
          <p:nvPr/>
        </p:nvSpPr>
        <p:spPr>
          <a:xfrm>
            <a:off x="354279" y="2710736"/>
            <a:ext cx="219899"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3" name="Shape 1133"/>
          <p:cNvSpPr/>
          <p:nvPr/>
        </p:nvSpPr>
        <p:spPr>
          <a:xfrm>
            <a:off x="80235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4" name="Shape 1134"/>
          <p:cNvSpPr/>
          <p:nvPr/>
        </p:nvSpPr>
        <p:spPr>
          <a:xfrm>
            <a:off x="125045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5" name="Shape 1135"/>
          <p:cNvSpPr/>
          <p:nvPr/>
        </p:nvSpPr>
        <p:spPr>
          <a:xfrm>
            <a:off x="169853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6" name="Shape 1136"/>
          <p:cNvSpPr/>
          <p:nvPr/>
        </p:nvSpPr>
        <p:spPr>
          <a:xfrm>
            <a:off x="214660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7" name="Shape 1137"/>
          <p:cNvSpPr/>
          <p:nvPr/>
        </p:nvSpPr>
        <p:spPr>
          <a:xfrm>
            <a:off x="259468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8" name="Shape 1138"/>
          <p:cNvSpPr/>
          <p:nvPr/>
        </p:nvSpPr>
        <p:spPr>
          <a:xfrm>
            <a:off x="304276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39" name="Shape 1139"/>
          <p:cNvCxnSpPr/>
          <p:nvPr/>
        </p:nvCxnSpPr>
        <p:spPr>
          <a:xfrm rot="10800000">
            <a:off x="46424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0" name="Shape 1140"/>
          <p:cNvCxnSpPr/>
          <p:nvPr/>
        </p:nvCxnSpPr>
        <p:spPr>
          <a:xfrm rot="10800000">
            <a:off x="91232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1" name="Shape 1141"/>
          <p:cNvCxnSpPr/>
          <p:nvPr/>
        </p:nvCxnSpPr>
        <p:spPr>
          <a:xfrm rot="10800000">
            <a:off x="136042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2" name="Shape 1142"/>
          <p:cNvCxnSpPr/>
          <p:nvPr/>
        </p:nvCxnSpPr>
        <p:spPr>
          <a:xfrm rot="10800000">
            <a:off x="180849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3" name="Shape 1143"/>
          <p:cNvCxnSpPr/>
          <p:nvPr/>
        </p:nvCxnSpPr>
        <p:spPr>
          <a:xfrm rot="10800000">
            <a:off x="225657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4" name="Shape 1144"/>
          <p:cNvCxnSpPr/>
          <p:nvPr/>
        </p:nvCxnSpPr>
        <p:spPr>
          <a:xfrm rot="10800000">
            <a:off x="270465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5" name="Shape 1145"/>
          <p:cNvCxnSpPr/>
          <p:nvPr/>
        </p:nvCxnSpPr>
        <p:spPr>
          <a:xfrm rot="10800000">
            <a:off x="3152728"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146" name="Shape 1146"/>
          <p:cNvSpPr/>
          <p:nvPr/>
        </p:nvSpPr>
        <p:spPr>
          <a:xfrm>
            <a:off x="346644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47" name="Shape 1147"/>
          <p:cNvSpPr/>
          <p:nvPr/>
        </p:nvSpPr>
        <p:spPr>
          <a:xfrm>
            <a:off x="346644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48" name="Shape 1148"/>
          <p:cNvCxnSpPr>
            <a:stCxn id="1146" idx="0"/>
            <a:endCxn id="1147" idx="2"/>
          </p:cNvCxnSpPr>
          <p:nvPr/>
        </p:nvCxnSpPr>
        <p:spPr>
          <a:xfrm rot="10800000">
            <a:off x="3576399"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149" name="Shape 1149"/>
          <p:cNvSpPr/>
          <p:nvPr/>
        </p:nvSpPr>
        <p:spPr>
          <a:xfrm>
            <a:off x="391452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50" name="Shape 1150"/>
          <p:cNvSpPr/>
          <p:nvPr/>
        </p:nvSpPr>
        <p:spPr>
          <a:xfrm>
            <a:off x="391452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51" name="Shape 1151"/>
          <p:cNvCxnSpPr>
            <a:stCxn id="1149" idx="0"/>
            <a:endCxn id="1150" idx="2"/>
          </p:cNvCxnSpPr>
          <p:nvPr/>
        </p:nvCxnSpPr>
        <p:spPr>
          <a:xfrm rot="10800000">
            <a:off x="402447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52" name="Shape 1152"/>
          <p:cNvCxnSpPr>
            <a:stCxn id="1147" idx="3"/>
            <a:endCxn id="1150" idx="1"/>
          </p:cNvCxnSpPr>
          <p:nvPr/>
        </p:nvCxnSpPr>
        <p:spPr>
          <a:xfrm>
            <a:off x="368634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53" name="Shape 1153"/>
          <p:cNvSpPr/>
          <p:nvPr/>
        </p:nvSpPr>
        <p:spPr>
          <a:xfrm>
            <a:off x="4362628"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54" name="Shape 1154"/>
          <p:cNvSpPr/>
          <p:nvPr/>
        </p:nvSpPr>
        <p:spPr>
          <a:xfrm>
            <a:off x="4362628"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55" name="Shape 1155"/>
          <p:cNvCxnSpPr>
            <a:stCxn id="1153" idx="0"/>
            <a:endCxn id="1154" idx="2"/>
          </p:cNvCxnSpPr>
          <p:nvPr/>
        </p:nvCxnSpPr>
        <p:spPr>
          <a:xfrm rot="10800000">
            <a:off x="4472578"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56" name="Shape 1156"/>
          <p:cNvCxnSpPr>
            <a:endCxn id="1154" idx="1"/>
          </p:cNvCxnSpPr>
          <p:nvPr/>
        </p:nvCxnSpPr>
        <p:spPr>
          <a:xfrm>
            <a:off x="4134328"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57" name="Shape 1157"/>
          <p:cNvSpPr/>
          <p:nvPr/>
        </p:nvSpPr>
        <p:spPr>
          <a:xfrm>
            <a:off x="481070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58" name="Shape 1158"/>
          <p:cNvSpPr/>
          <p:nvPr/>
        </p:nvSpPr>
        <p:spPr>
          <a:xfrm>
            <a:off x="481070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59" name="Shape 1159"/>
          <p:cNvCxnSpPr>
            <a:stCxn id="1157" idx="0"/>
            <a:endCxn id="1158" idx="2"/>
          </p:cNvCxnSpPr>
          <p:nvPr/>
        </p:nvCxnSpPr>
        <p:spPr>
          <a:xfrm rot="10800000">
            <a:off x="4920654"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60" name="Shape 1160"/>
          <p:cNvCxnSpPr>
            <a:endCxn id="1158" idx="1"/>
          </p:cNvCxnSpPr>
          <p:nvPr/>
        </p:nvCxnSpPr>
        <p:spPr>
          <a:xfrm>
            <a:off x="458240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61" name="Shape 1161"/>
          <p:cNvSpPr/>
          <p:nvPr/>
        </p:nvSpPr>
        <p:spPr>
          <a:xfrm>
            <a:off x="525878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62" name="Shape 1162"/>
          <p:cNvSpPr/>
          <p:nvPr/>
        </p:nvSpPr>
        <p:spPr>
          <a:xfrm>
            <a:off x="525878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63" name="Shape 1163"/>
          <p:cNvCxnSpPr>
            <a:stCxn id="1161" idx="0"/>
            <a:endCxn id="1162" idx="2"/>
          </p:cNvCxnSpPr>
          <p:nvPr/>
        </p:nvCxnSpPr>
        <p:spPr>
          <a:xfrm rot="10800000">
            <a:off x="536873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64" name="Shape 1164"/>
          <p:cNvCxnSpPr>
            <a:endCxn id="1162" idx="1"/>
          </p:cNvCxnSpPr>
          <p:nvPr/>
        </p:nvCxnSpPr>
        <p:spPr>
          <a:xfrm>
            <a:off x="5030480"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65" name="Shape 1165"/>
          <p:cNvSpPr/>
          <p:nvPr/>
        </p:nvSpPr>
        <p:spPr>
          <a:xfrm>
            <a:off x="57068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66" name="Shape 1166"/>
          <p:cNvSpPr/>
          <p:nvPr/>
        </p:nvSpPr>
        <p:spPr>
          <a:xfrm>
            <a:off x="57068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67" name="Shape 1167"/>
          <p:cNvCxnSpPr>
            <a:stCxn id="1165" idx="0"/>
            <a:endCxn id="1166" idx="2"/>
          </p:cNvCxnSpPr>
          <p:nvPr/>
        </p:nvCxnSpPr>
        <p:spPr>
          <a:xfrm rot="10800000">
            <a:off x="58168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68" name="Shape 1168"/>
          <p:cNvCxnSpPr>
            <a:endCxn id="1166" idx="1"/>
          </p:cNvCxnSpPr>
          <p:nvPr/>
        </p:nvCxnSpPr>
        <p:spPr>
          <a:xfrm>
            <a:off x="547855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69" name="Shape 1169"/>
          <p:cNvSpPr/>
          <p:nvPr/>
        </p:nvSpPr>
        <p:spPr>
          <a:xfrm>
            <a:off x="615493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0" name="Shape 1170"/>
          <p:cNvSpPr/>
          <p:nvPr/>
        </p:nvSpPr>
        <p:spPr>
          <a:xfrm>
            <a:off x="615493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71" name="Shape 1171"/>
          <p:cNvCxnSpPr>
            <a:stCxn id="1169" idx="0"/>
            <a:endCxn id="1170" idx="2"/>
          </p:cNvCxnSpPr>
          <p:nvPr/>
        </p:nvCxnSpPr>
        <p:spPr>
          <a:xfrm rot="10800000">
            <a:off x="626488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72" name="Shape 1172"/>
          <p:cNvCxnSpPr>
            <a:endCxn id="1170" idx="1"/>
          </p:cNvCxnSpPr>
          <p:nvPr/>
        </p:nvCxnSpPr>
        <p:spPr>
          <a:xfrm>
            <a:off x="59266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73" name="Shape 1173"/>
          <p:cNvSpPr/>
          <p:nvPr/>
        </p:nvSpPr>
        <p:spPr>
          <a:xfrm>
            <a:off x="346645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4" name="Shape 1174"/>
          <p:cNvSpPr/>
          <p:nvPr/>
        </p:nvSpPr>
        <p:spPr>
          <a:xfrm>
            <a:off x="391452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5" name="Shape 1175"/>
          <p:cNvSpPr/>
          <p:nvPr/>
        </p:nvSpPr>
        <p:spPr>
          <a:xfrm>
            <a:off x="4362632"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6" name="Shape 1176"/>
          <p:cNvSpPr/>
          <p:nvPr/>
        </p:nvSpPr>
        <p:spPr>
          <a:xfrm>
            <a:off x="4810708"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7" name="Shape 1177"/>
          <p:cNvSpPr/>
          <p:nvPr/>
        </p:nvSpPr>
        <p:spPr>
          <a:xfrm>
            <a:off x="525878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8" name="Shape 1178"/>
          <p:cNvSpPr/>
          <p:nvPr/>
        </p:nvSpPr>
        <p:spPr>
          <a:xfrm>
            <a:off x="5706860"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9" name="Shape 1179"/>
          <p:cNvSpPr/>
          <p:nvPr/>
        </p:nvSpPr>
        <p:spPr>
          <a:xfrm>
            <a:off x="6154936"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80" name="Shape 1180"/>
          <p:cNvCxnSpPr/>
          <p:nvPr/>
        </p:nvCxnSpPr>
        <p:spPr>
          <a:xfrm rot="10800000">
            <a:off x="357641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1" name="Shape 1181"/>
          <p:cNvCxnSpPr/>
          <p:nvPr/>
        </p:nvCxnSpPr>
        <p:spPr>
          <a:xfrm rot="10800000">
            <a:off x="402449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2" name="Shape 1182"/>
          <p:cNvCxnSpPr/>
          <p:nvPr/>
        </p:nvCxnSpPr>
        <p:spPr>
          <a:xfrm rot="10800000">
            <a:off x="4472598"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3" name="Shape 1183"/>
          <p:cNvCxnSpPr/>
          <p:nvPr/>
        </p:nvCxnSpPr>
        <p:spPr>
          <a:xfrm rot="10800000">
            <a:off x="492067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4" name="Shape 1184"/>
          <p:cNvCxnSpPr/>
          <p:nvPr/>
        </p:nvCxnSpPr>
        <p:spPr>
          <a:xfrm rot="10800000">
            <a:off x="536875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5" name="Shape 1185"/>
          <p:cNvCxnSpPr/>
          <p:nvPr/>
        </p:nvCxnSpPr>
        <p:spPr>
          <a:xfrm rot="10800000">
            <a:off x="5816826"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6" name="Shape 1186"/>
          <p:cNvCxnSpPr/>
          <p:nvPr/>
        </p:nvCxnSpPr>
        <p:spPr>
          <a:xfrm rot="10800000">
            <a:off x="6264903"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187" name="Shape 1187"/>
          <p:cNvSpPr/>
          <p:nvPr/>
        </p:nvSpPr>
        <p:spPr>
          <a:xfrm>
            <a:off x="660300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88" name="Shape 1188"/>
          <p:cNvSpPr/>
          <p:nvPr/>
        </p:nvSpPr>
        <p:spPr>
          <a:xfrm>
            <a:off x="660300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89" name="Shape 1189"/>
          <p:cNvCxnSpPr>
            <a:stCxn id="1187" idx="0"/>
            <a:endCxn id="1188" idx="2"/>
          </p:cNvCxnSpPr>
          <p:nvPr/>
        </p:nvCxnSpPr>
        <p:spPr>
          <a:xfrm rot="10800000">
            <a:off x="671295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90" name="Shape 1190"/>
          <p:cNvCxnSpPr>
            <a:endCxn id="1188" idx="1"/>
          </p:cNvCxnSpPr>
          <p:nvPr/>
        </p:nvCxnSpPr>
        <p:spPr>
          <a:xfrm>
            <a:off x="637470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91" name="Shape 1191"/>
          <p:cNvSpPr/>
          <p:nvPr/>
        </p:nvSpPr>
        <p:spPr>
          <a:xfrm>
            <a:off x="705107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92" name="Shape 1192"/>
          <p:cNvSpPr/>
          <p:nvPr/>
        </p:nvSpPr>
        <p:spPr>
          <a:xfrm>
            <a:off x="705107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93" name="Shape 1193"/>
          <p:cNvCxnSpPr>
            <a:stCxn id="1191" idx="0"/>
            <a:endCxn id="1192" idx="2"/>
          </p:cNvCxnSpPr>
          <p:nvPr/>
        </p:nvCxnSpPr>
        <p:spPr>
          <a:xfrm rot="10800000">
            <a:off x="716102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94" name="Shape 1194"/>
          <p:cNvCxnSpPr>
            <a:endCxn id="1192" idx="1"/>
          </p:cNvCxnSpPr>
          <p:nvPr/>
        </p:nvCxnSpPr>
        <p:spPr>
          <a:xfrm>
            <a:off x="682277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95" name="Shape 1195"/>
          <p:cNvSpPr/>
          <p:nvPr/>
        </p:nvSpPr>
        <p:spPr>
          <a:xfrm>
            <a:off x="749915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96" name="Shape 1196"/>
          <p:cNvSpPr/>
          <p:nvPr/>
        </p:nvSpPr>
        <p:spPr>
          <a:xfrm>
            <a:off x="749915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97" name="Shape 1197"/>
          <p:cNvCxnSpPr>
            <a:stCxn id="1195" idx="0"/>
            <a:endCxn id="1196" idx="2"/>
          </p:cNvCxnSpPr>
          <p:nvPr/>
        </p:nvCxnSpPr>
        <p:spPr>
          <a:xfrm rot="10800000">
            <a:off x="760910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98" name="Shape 1198"/>
          <p:cNvCxnSpPr>
            <a:endCxn id="1196" idx="1"/>
          </p:cNvCxnSpPr>
          <p:nvPr/>
        </p:nvCxnSpPr>
        <p:spPr>
          <a:xfrm>
            <a:off x="727085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99" name="Shape 1199"/>
          <p:cNvSpPr/>
          <p:nvPr/>
        </p:nvSpPr>
        <p:spPr>
          <a:xfrm>
            <a:off x="794723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00" name="Shape 1200"/>
          <p:cNvSpPr/>
          <p:nvPr/>
        </p:nvSpPr>
        <p:spPr>
          <a:xfrm>
            <a:off x="794723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01" name="Shape 1201"/>
          <p:cNvCxnSpPr>
            <a:stCxn id="1199" idx="0"/>
            <a:endCxn id="1200" idx="2"/>
          </p:cNvCxnSpPr>
          <p:nvPr/>
        </p:nvCxnSpPr>
        <p:spPr>
          <a:xfrm rot="10800000">
            <a:off x="805718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02" name="Shape 1202"/>
          <p:cNvCxnSpPr>
            <a:endCxn id="1200" idx="1"/>
          </p:cNvCxnSpPr>
          <p:nvPr/>
        </p:nvCxnSpPr>
        <p:spPr>
          <a:xfrm>
            <a:off x="77189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03" name="Shape 1203"/>
          <p:cNvSpPr/>
          <p:nvPr/>
        </p:nvSpPr>
        <p:spPr>
          <a:xfrm>
            <a:off x="839530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04" name="Shape 1204"/>
          <p:cNvSpPr/>
          <p:nvPr/>
        </p:nvSpPr>
        <p:spPr>
          <a:xfrm>
            <a:off x="839530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05" name="Shape 1205"/>
          <p:cNvCxnSpPr>
            <a:stCxn id="1203" idx="0"/>
            <a:endCxn id="1204" idx="2"/>
          </p:cNvCxnSpPr>
          <p:nvPr/>
        </p:nvCxnSpPr>
        <p:spPr>
          <a:xfrm rot="10800000">
            <a:off x="850525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06" name="Shape 1206"/>
          <p:cNvCxnSpPr>
            <a:endCxn id="1204" idx="1"/>
          </p:cNvCxnSpPr>
          <p:nvPr/>
        </p:nvCxnSpPr>
        <p:spPr>
          <a:xfrm>
            <a:off x="816700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07" name="Shape 1207"/>
          <p:cNvSpPr/>
          <p:nvPr/>
        </p:nvSpPr>
        <p:spPr>
          <a:xfrm>
            <a:off x="660300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08" name="Shape 1208"/>
          <p:cNvSpPr/>
          <p:nvPr/>
        </p:nvSpPr>
        <p:spPr>
          <a:xfrm>
            <a:off x="705108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09" name="Shape 1209"/>
          <p:cNvSpPr/>
          <p:nvPr/>
        </p:nvSpPr>
        <p:spPr>
          <a:xfrm>
            <a:off x="749915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10" name="Shape 1210"/>
          <p:cNvSpPr/>
          <p:nvPr/>
        </p:nvSpPr>
        <p:spPr>
          <a:xfrm>
            <a:off x="794723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11" name="Shape 1211"/>
          <p:cNvSpPr/>
          <p:nvPr/>
        </p:nvSpPr>
        <p:spPr>
          <a:xfrm>
            <a:off x="839531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12" name="Shape 1212"/>
          <p:cNvCxnSpPr/>
          <p:nvPr/>
        </p:nvCxnSpPr>
        <p:spPr>
          <a:xfrm rot="10800000">
            <a:off x="671297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13" name="Shape 1213"/>
          <p:cNvCxnSpPr/>
          <p:nvPr/>
        </p:nvCxnSpPr>
        <p:spPr>
          <a:xfrm rot="10800000">
            <a:off x="716104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14" name="Shape 1214"/>
          <p:cNvCxnSpPr/>
          <p:nvPr/>
        </p:nvCxnSpPr>
        <p:spPr>
          <a:xfrm rot="10800000">
            <a:off x="760912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15" name="Shape 1215"/>
          <p:cNvCxnSpPr/>
          <p:nvPr/>
        </p:nvCxnSpPr>
        <p:spPr>
          <a:xfrm rot="10800000">
            <a:off x="805720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16" name="Shape 1216"/>
          <p:cNvCxnSpPr/>
          <p:nvPr/>
        </p:nvCxnSpPr>
        <p:spPr>
          <a:xfrm rot="10800000">
            <a:off x="8505278"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17" name="Shape 1217"/>
          <p:cNvCxnSpPr>
            <a:stCxn id="1129" idx="3"/>
          </p:cNvCxnSpPr>
          <p:nvPr/>
        </p:nvCxnSpPr>
        <p:spPr>
          <a:xfrm>
            <a:off x="3262657" y="3898223"/>
            <a:ext cx="203700" cy="0"/>
          </a:xfrm>
          <a:prstGeom prst="straightConnector1">
            <a:avLst/>
          </a:prstGeom>
          <a:noFill/>
          <a:ln w="19050" cap="flat" cmpd="sng">
            <a:solidFill>
              <a:srgbClr val="666666"/>
            </a:solidFill>
            <a:prstDash val="solid"/>
            <a:round/>
            <a:headEnd type="none" w="lg" len="lg"/>
            <a:tailEnd type="triangle" w="lg" len="lg"/>
          </a:ln>
        </p:spPr>
      </p:cxnSp>
      <p:sp>
        <p:nvSpPr>
          <p:cNvPr id="1218" name="Shape 1218"/>
          <p:cNvSpPr/>
          <p:nvPr/>
        </p:nvSpPr>
        <p:spPr>
          <a:xfrm>
            <a:off x="3913250" y="1743725"/>
            <a:ext cx="1566600" cy="279300"/>
          </a:xfrm>
          <a:prstGeom prst="rect">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Loss</a:t>
            </a:r>
          </a:p>
        </p:txBody>
      </p:sp>
      <p:cxnSp>
        <p:nvCxnSpPr>
          <p:cNvPr id="1219" name="Shape 1219"/>
          <p:cNvCxnSpPr>
            <a:stCxn id="1132" idx="0"/>
          </p:cNvCxnSpPr>
          <p:nvPr/>
        </p:nvCxnSpPr>
        <p:spPr>
          <a:xfrm rot="10800000" flipH="1">
            <a:off x="464228" y="1731536"/>
            <a:ext cx="3415500" cy="979200"/>
          </a:xfrm>
          <a:prstGeom prst="straightConnector1">
            <a:avLst/>
          </a:prstGeom>
          <a:noFill/>
          <a:ln w="19050" cap="flat" cmpd="sng">
            <a:solidFill>
              <a:srgbClr val="666666"/>
            </a:solidFill>
            <a:prstDash val="solid"/>
            <a:round/>
            <a:headEnd type="none" w="lg" len="lg"/>
            <a:tailEnd type="triangle" w="lg" len="lg"/>
          </a:ln>
        </p:spPr>
      </p:cxnSp>
      <p:cxnSp>
        <p:nvCxnSpPr>
          <p:cNvPr id="1220" name="Shape 1220"/>
          <p:cNvCxnSpPr>
            <a:stCxn id="1133" idx="0"/>
          </p:cNvCxnSpPr>
          <p:nvPr/>
        </p:nvCxnSpPr>
        <p:spPr>
          <a:xfrm rot="10800000" flipH="1">
            <a:off x="912304" y="1853036"/>
            <a:ext cx="2870400" cy="857700"/>
          </a:xfrm>
          <a:prstGeom prst="straightConnector1">
            <a:avLst/>
          </a:prstGeom>
          <a:noFill/>
          <a:ln w="19050" cap="flat" cmpd="sng">
            <a:solidFill>
              <a:srgbClr val="666666"/>
            </a:solidFill>
            <a:prstDash val="solid"/>
            <a:round/>
            <a:headEnd type="none" w="lg" len="lg"/>
            <a:tailEnd type="triangle" w="lg" len="lg"/>
          </a:ln>
        </p:spPr>
      </p:cxnSp>
      <p:cxnSp>
        <p:nvCxnSpPr>
          <p:cNvPr id="1221" name="Shape 1221"/>
          <p:cNvCxnSpPr>
            <a:stCxn id="1134" idx="0"/>
            <a:endCxn id="1218" idx="1"/>
          </p:cNvCxnSpPr>
          <p:nvPr/>
        </p:nvCxnSpPr>
        <p:spPr>
          <a:xfrm rot="10800000" flipH="1">
            <a:off x="1360407" y="1883336"/>
            <a:ext cx="2552700" cy="827400"/>
          </a:xfrm>
          <a:prstGeom prst="straightConnector1">
            <a:avLst/>
          </a:prstGeom>
          <a:noFill/>
          <a:ln w="19050" cap="flat" cmpd="sng">
            <a:solidFill>
              <a:srgbClr val="666666"/>
            </a:solidFill>
            <a:prstDash val="solid"/>
            <a:round/>
            <a:headEnd type="none" w="lg" len="lg"/>
            <a:tailEnd type="triangle" w="lg" len="lg"/>
          </a:ln>
        </p:spPr>
      </p:cxnSp>
      <p:cxnSp>
        <p:nvCxnSpPr>
          <p:cNvPr id="1222" name="Shape 1222"/>
          <p:cNvCxnSpPr>
            <a:stCxn id="1135" idx="0"/>
          </p:cNvCxnSpPr>
          <p:nvPr/>
        </p:nvCxnSpPr>
        <p:spPr>
          <a:xfrm rot="10800000" flipH="1">
            <a:off x="1808484" y="1962236"/>
            <a:ext cx="1986299" cy="748500"/>
          </a:xfrm>
          <a:prstGeom prst="straightConnector1">
            <a:avLst/>
          </a:prstGeom>
          <a:noFill/>
          <a:ln w="19050" cap="flat" cmpd="sng">
            <a:solidFill>
              <a:srgbClr val="666666"/>
            </a:solidFill>
            <a:prstDash val="solid"/>
            <a:round/>
            <a:headEnd type="none" w="lg" len="lg"/>
            <a:tailEnd type="triangle" w="lg" len="lg"/>
          </a:ln>
        </p:spPr>
      </p:cxnSp>
      <p:cxnSp>
        <p:nvCxnSpPr>
          <p:cNvPr id="1223" name="Shape 1223"/>
          <p:cNvCxnSpPr>
            <a:stCxn id="1136" idx="0"/>
          </p:cNvCxnSpPr>
          <p:nvPr/>
        </p:nvCxnSpPr>
        <p:spPr>
          <a:xfrm rot="10800000" flipH="1">
            <a:off x="2256559" y="2010836"/>
            <a:ext cx="1501800" cy="699900"/>
          </a:xfrm>
          <a:prstGeom prst="straightConnector1">
            <a:avLst/>
          </a:prstGeom>
          <a:noFill/>
          <a:ln w="19050" cap="flat" cmpd="sng">
            <a:solidFill>
              <a:srgbClr val="666666"/>
            </a:solidFill>
            <a:prstDash val="solid"/>
            <a:round/>
            <a:headEnd type="none" w="lg" len="lg"/>
            <a:tailEnd type="triangle" w="lg" len="lg"/>
          </a:ln>
        </p:spPr>
      </p:cxnSp>
      <p:cxnSp>
        <p:nvCxnSpPr>
          <p:cNvPr id="1224" name="Shape 1224"/>
          <p:cNvCxnSpPr>
            <a:stCxn id="1137" idx="0"/>
          </p:cNvCxnSpPr>
          <p:nvPr/>
        </p:nvCxnSpPr>
        <p:spPr>
          <a:xfrm rot="10800000" flipH="1">
            <a:off x="2704635" y="2035136"/>
            <a:ext cx="1138800" cy="675600"/>
          </a:xfrm>
          <a:prstGeom prst="straightConnector1">
            <a:avLst/>
          </a:prstGeom>
          <a:noFill/>
          <a:ln w="19050" cap="flat" cmpd="sng">
            <a:solidFill>
              <a:srgbClr val="666666"/>
            </a:solidFill>
            <a:prstDash val="solid"/>
            <a:round/>
            <a:headEnd type="none" w="lg" len="lg"/>
            <a:tailEnd type="triangle" w="lg" len="lg"/>
          </a:ln>
        </p:spPr>
      </p:cxnSp>
      <p:cxnSp>
        <p:nvCxnSpPr>
          <p:cNvPr id="1225" name="Shape 1225"/>
          <p:cNvCxnSpPr>
            <a:stCxn id="1138" idx="0"/>
          </p:cNvCxnSpPr>
          <p:nvPr/>
        </p:nvCxnSpPr>
        <p:spPr>
          <a:xfrm rot="10800000" flipH="1">
            <a:off x="3152711" y="2047436"/>
            <a:ext cx="812100" cy="663300"/>
          </a:xfrm>
          <a:prstGeom prst="straightConnector1">
            <a:avLst/>
          </a:prstGeom>
          <a:noFill/>
          <a:ln w="19050" cap="flat" cmpd="sng">
            <a:solidFill>
              <a:srgbClr val="666666"/>
            </a:solidFill>
            <a:prstDash val="solid"/>
            <a:round/>
            <a:headEnd type="none" w="lg" len="lg"/>
            <a:tailEnd type="triangle" w="lg" len="lg"/>
          </a:ln>
        </p:spPr>
      </p:cxnSp>
      <p:cxnSp>
        <p:nvCxnSpPr>
          <p:cNvPr id="1226" name="Shape 1226"/>
          <p:cNvCxnSpPr>
            <a:stCxn id="1173" idx="0"/>
          </p:cNvCxnSpPr>
          <p:nvPr/>
        </p:nvCxnSpPr>
        <p:spPr>
          <a:xfrm rot="10800000" flipH="1">
            <a:off x="3576403" y="2059436"/>
            <a:ext cx="558300" cy="651300"/>
          </a:xfrm>
          <a:prstGeom prst="straightConnector1">
            <a:avLst/>
          </a:prstGeom>
          <a:noFill/>
          <a:ln w="19050" cap="flat" cmpd="sng">
            <a:solidFill>
              <a:srgbClr val="666666"/>
            </a:solidFill>
            <a:prstDash val="solid"/>
            <a:round/>
            <a:headEnd type="none" w="lg" len="lg"/>
            <a:tailEnd type="triangle" w="lg" len="lg"/>
          </a:ln>
        </p:spPr>
      </p:cxnSp>
      <p:cxnSp>
        <p:nvCxnSpPr>
          <p:cNvPr id="1227" name="Shape 1227"/>
          <p:cNvCxnSpPr>
            <a:stCxn id="1174" idx="0"/>
          </p:cNvCxnSpPr>
          <p:nvPr/>
        </p:nvCxnSpPr>
        <p:spPr>
          <a:xfrm rot="10800000" flipH="1">
            <a:off x="4024479" y="2071736"/>
            <a:ext cx="316800" cy="639000"/>
          </a:xfrm>
          <a:prstGeom prst="straightConnector1">
            <a:avLst/>
          </a:prstGeom>
          <a:noFill/>
          <a:ln w="19050" cap="flat" cmpd="sng">
            <a:solidFill>
              <a:srgbClr val="666666"/>
            </a:solidFill>
            <a:prstDash val="solid"/>
            <a:round/>
            <a:headEnd type="none" w="lg" len="lg"/>
            <a:tailEnd type="triangle" w="lg" len="lg"/>
          </a:ln>
        </p:spPr>
      </p:cxnSp>
      <p:cxnSp>
        <p:nvCxnSpPr>
          <p:cNvPr id="1228" name="Shape 1228"/>
          <p:cNvCxnSpPr>
            <a:stCxn id="1175" idx="0"/>
          </p:cNvCxnSpPr>
          <p:nvPr/>
        </p:nvCxnSpPr>
        <p:spPr>
          <a:xfrm rot="10800000" flipH="1">
            <a:off x="4472582" y="2023136"/>
            <a:ext cx="87300" cy="687600"/>
          </a:xfrm>
          <a:prstGeom prst="straightConnector1">
            <a:avLst/>
          </a:prstGeom>
          <a:noFill/>
          <a:ln w="19050" cap="flat" cmpd="sng">
            <a:solidFill>
              <a:srgbClr val="666666"/>
            </a:solidFill>
            <a:prstDash val="solid"/>
            <a:round/>
            <a:headEnd type="none" w="lg" len="lg"/>
            <a:tailEnd type="triangle" w="lg" len="lg"/>
          </a:ln>
        </p:spPr>
      </p:cxnSp>
      <p:cxnSp>
        <p:nvCxnSpPr>
          <p:cNvPr id="1229" name="Shape 1229"/>
          <p:cNvCxnSpPr>
            <a:stCxn id="1176" idx="0"/>
          </p:cNvCxnSpPr>
          <p:nvPr/>
        </p:nvCxnSpPr>
        <p:spPr>
          <a:xfrm rot="10800000">
            <a:off x="4827058" y="2047436"/>
            <a:ext cx="93600" cy="663300"/>
          </a:xfrm>
          <a:prstGeom prst="straightConnector1">
            <a:avLst/>
          </a:prstGeom>
          <a:noFill/>
          <a:ln w="19050" cap="flat" cmpd="sng">
            <a:solidFill>
              <a:srgbClr val="666666"/>
            </a:solidFill>
            <a:prstDash val="solid"/>
            <a:round/>
            <a:headEnd type="none" w="lg" len="lg"/>
            <a:tailEnd type="triangle" w="lg" len="lg"/>
          </a:ln>
        </p:spPr>
      </p:cxnSp>
      <p:cxnSp>
        <p:nvCxnSpPr>
          <p:cNvPr id="1230" name="Shape 1230"/>
          <p:cNvCxnSpPr>
            <a:stCxn id="1177" idx="0"/>
          </p:cNvCxnSpPr>
          <p:nvPr/>
        </p:nvCxnSpPr>
        <p:spPr>
          <a:xfrm rot="10800000">
            <a:off x="5069934" y="2035136"/>
            <a:ext cx="298800" cy="675600"/>
          </a:xfrm>
          <a:prstGeom prst="straightConnector1">
            <a:avLst/>
          </a:prstGeom>
          <a:noFill/>
          <a:ln w="19050" cap="flat" cmpd="sng">
            <a:solidFill>
              <a:srgbClr val="666666"/>
            </a:solidFill>
            <a:prstDash val="solid"/>
            <a:round/>
            <a:headEnd type="none" w="lg" len="lg"/>
            <a:tailEnd type="triangle" w="lg" len="lg"/>
          </a:ln>
        </p:spPr>
      </p:cxnSp>
      <p:cxnSp>
        <p:nvCxnSpPr>
          <p:cNvPr id="1231" name="Shape 1231"/>
          <p:cNvCxnSpPr>
            <a:stCxn id="1178" idx="0"/>
          </p:cNvCxnSpPr>
          <p:nvPr/>
        </p:nvCxnSpPr>
        <p:spPr>
          <a:xfrm rot="10800000">
            <a:off x="5288510" y="2035136"/>
            <a:ext cx="528300" cy="675600"/>
          </a:xfrm>
          <a:prstGeom prst="straightConnector1">
            <a:avLst/>
          </a:prstGeom>
          <a:noFill/>
          <a:ln w="19050" cap="flat" cmpd="sng">
            <a:solidFill>
              <a:srgbClr val="666666"/>
            </a:solidFill>
            <a:prstDash val="solid"/>
            <a:round/>
            <a:headEnd type="none" w="lg" len="lg"/>
            <a:tailEnd type="triangle" w="lg" len="lg"/>
          </a:ln>
        </p:spPr>
      </p:cxnSp>
      <p:cxnSp>
        <p:nvCxnSpPr>
          <p:cNvPr id="1232" name="Shape 1232"/>
          <p:cNvCxnSpPr>
            <a:stCxn id="1179" idx="0"/>
          </p:cNvCxnSpPr>
          <p:nvPr/>
        </p:nvCxnSpPr>
        <p:spPr>
          <a:xfrm rot="10800000">
            <a:off x="5409886" y="2071736"/>
            <a:ext cx="855000" cy="639000"/>
          </a:xfrm>
          <a:prstGeom prst="straightConnector1">
            <a:avLst/>
          </a:prstGeom>
          <a:noFill/>
          <a:ln w="19050" cap="flat" cmpd="sng">
            <a:solidFill>
              <a:srgbClr val="666666"/>
            </a:solidFill>
            <a:prstDash val="solid"/>
            <a:round/>
            <a:headEnd type="none" w="lg" len="lg"/>
            <a:tailEnd type="triangle" w="lg" len="lg"/>
          </a:ln>
        </p:spPr>
      </p:cxnSp>
      <p:cxnSp>
        <p:nvCxnSpPr>
          <p:cNvPr id="1233" name="Shape 1233"/>
          <p:cNvCxnSpPr>
            <a:stCxn id="1207" idx="0"/>
          </p:cNvCxnSpPr>
          <p:nvPr/>
        </p:nvCxnSpPr>
        <p:spPr>
          <a:xfrm rot="10800000">
            <a:off x="5494957" y="2023136"/>
            <a:ext cx="1218000" cy="687600"/>
          </a:xfrm>
          <a:prstGeom prst="straightConnector1">
            <a:avLst/>
          </a:prstGeom>
          <a:noFill/>
          <a:ln w="19050" cap="flat" cmpd="sng">
            <a:solidFill>
              <a:srgbClr val="666666"/>
            </a:solidFill>
            <a:prstDash val="solid"/>
            <a:round/>
            <a:headEnd type="none" w="lg" len="lg"/>
            <a:tailEnd type="triangle" w="lg" len="lg"/>
          </a:ln>
        </p:spPr>
      </p:cxnSp>
      <p:cxnSp>
        <p:nvCxnSpPr>
          <p:cNvPr id="1234" name="Shape 1234"/>
          <p:cNvCxnSpPr>
            <a:stCxn id="1208" idx="0"/>
            <a:endCxn id="1218" idx="3"/>
          </p:cNvCxnSpPr>
          <p:nvPr/>
        </p:nvCxnSpPr>
        <p:spPr>
          <a:xfrm rot="10800000">
            <a:off x="5479833" y="1883336"/>
            <a:ext cx="1681200" cy="827400"/>
          </a:xfrm>
          <a:prstGeom prst="straightConnector1">
            <a:avLst/>
          </a:prstGeom>
          <a:noFill/>
          <a:ln w="19050" cap="flat" cmpd="sng">
            <a:solidFill>
              <a:srgbClr val="666666"/>
            </a:solidFill>
            <a:prstDash val="solid"/>
            <a:round/>
            <a:headEnd type="none" w="lg" len="lg"/>
            <a:tailEnd type="triangle" w="lg" len="lg"/>
          </a:ln>
        </p:spPr>
      </p:cxnSp>
      <p:cxnSp>
        <p:nvCxnSpPr>
          <p:cNvPr id="1235" name="Shape 1235"/>
          <p:cNvCxnSpPr>
            <a:stCxn id="1209" idx="0"/>
          </p:cNvCxnSpPr>
          <p:nvPr/>
        </p:nvCxnSpPr>
        <p:spPr>
          <a:xfrm rot="10800000">
            <a:off x="5531309" y="1768136"/>
            <a:ext cx="2077800" cy="942600"/>
          </a:xfrm>
          <a:prstGeom prst="straightConnector1">
            <a:avLst/>
          </a:prstGeom>
          <a:noFill/>
          <a:ln w="19050" cap="flat" cmpd="sng">
            <a:solidFill>
              <a:srgbClr val="666666"/>
            </a:solidFill>
            <a:prstDash val="solid"/>
            <a:round/>
            <a:headEnd type="none" w="lg" len="lg"/>
            <a:tailEnd type="triangle" w="lg" len="lg"/>
          </a:ln>
        </p:spPr>
      </p:cxnSp>
      <p:cxnSp>
        <p:nvCxnSpPr>
          <p:cNvPr id="1236" name="Shape 1236"/>
          <p:cNvCxnSpPr>
            <a:stCxn id="1210" idx="0"/>
          </p:cNvCxnSpPr>
          <p:nvPr/>
        </p:nvCxnSpPr>
        <p:spPr>
          <a:xfrm rot="10800000">
            <a:off x="5506885" y="1707236"/>
            <a:ext cx="2550300" cy="1003500"/>
          </a:xfrm>
          <a:prstGeom prst="straightConnector1">
            <a:avLst/>
          </a:prstGeom>
          <a:noFill/>
          <a:ln w="19050" cap="flat" cmpd="sng">
            <a:solidFill>
              <a:srgbClr val="666666"/>
            </a:solidFill>
            <a:prstDash val="solid"/>
            <a:round/>
            <a:headEnd type="none" w="lg" len="lg"/>
            <a:tailEnd type="triangle" w="lg" len="lg"/>
          </a:ln>
        </p:spPr>
      </p:cxnSp>
      <p:cxnSp>
        <p:nvCxnSpPr>
          <p:cNvPr id="1237" name="Shape 1237"/>
          <p:cNvCxnSpPr>
            <a:stCxn id="1211" idx="0"/>
          </p:cNvCxnSpPr>
          <p:nvPr/>
        </p:nvCxnSpPr>
        <p:spPr>
          <a:xfrm rot="10800000">
            <a:off x="5555361" y="1634336"/>
            <a:ext cx="2949900" cy="1076400"/>
          </a:xfrm>
          <a:prstGeom prst="straightConnector1">
            <a:avLst/>
          </a:prstGeom>
          <a:noFill/>
          <a:ln w="19050" cap="flat" cmpd="sng">
            <a:solidFill>
              <a:srgbClr val="666666"/>
            </a:solidFill>
            <a:prstDash val="solid"/>
            <a:round/>
            <a:headEnd type="none" w="lg" len="lg"/>
            <a:tailEnd type="triangle" w="lg" len="lg"/>
          </a:ln>
        </p:spPr>
      </p:cxnSp>
      <p:cxnSp>
        <p:nvCxnSpPr>
          <p:cNvPr id="1238" name="Shape 1238"/>
          <p:cNvCxnSpPr/>
          <p:nvPr/>
        </p:nvCxnSpPr>
        <p:spPr>
          <a:xfrm>
            <a:off x="346100" y="5204600"/>
            <a:ext cx="8281800" cy="0"/>
          </a:xfrm>
          <a:prstGeom prst="straightConnector1">
            <a:avLst/>
          </a:prstGeom>
          <a:noFill/>
          <a:ln w="38100" cap="flat" cmpd="sng">
            <a:solidFill>
              <a:schemeClr val="dk2"/>
            </a:solidFill>
            <a:prstDash val="solid"/>
            <a:round/>
            <a:headEnd type="none" w="lg" len="lg"/>
            <a:tailEnd type="triangle" w="lg" len="lg"/>
          </a:ln>
        </p:spPr>
      </p:cxnSp>
      <p:cxnSp>
        <p:nvCxnSpPr>
          <p:cNvPr id="1239" name="Shape 1239"/>
          <p:cNvCxnSpPr/>
          <p:nvPr/>
        </p:nvCxnSpPr>
        <p:spPr>
          <a:xfrm>
            <a:off x="346100" y="5381275"/>
            <a:ext cx="8281800" cy="0"/>
          </a:xfrm>
          <a:prstGeom prst="straightConnector1">
            <a:avLst/>
          </a:prstGeom>
          <a:noFill/>
          <a:ln w="38100" cap="flat" cmpd="sng">
            <a:solidFill>
              <a:srgbClr val="FF0000"/>
            </a:solidFill>
            <a:prstDash val="solid"/>
            <a:round/>
            <a:headEnd type="triangle" w="lg" len="lg"/>
            <a:tailEnd type="none" w="lg" len="lg"/>
          </a:ln>
        </p:spPr>
      </p:cxnSp>
      <p:sp>
        <p:nvSpPr>
          <p:cNvPr id="1240" name="Shape 1240"/>
          <p:cNvSpPr txBox="1"/>
          <p:nvPr/>
        </p:nvSpPr>
        <p:spPr>
          <a:xfrm>
            <a:off x="5872600" y="919725"/>
            <a:ext cx="3180300" cy="78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300" kern="0">
                <a:solidFill>
                  <a:srgbClr val="000000"/>
                </a:solidFill>
                <a:latin typeface="Arial"/>
                <a:ea typeface="Arial"/>
                <a:cs typeface="Arial"/>
                <a:sym typeface="Arial"/>
              </a:rPr>
              <a:t>Forward through entire sequence to compute loss, then backward through entire sequence to compute gradient</a:t>
            </a:r>
          </a:p>
        </p:txBody>
      </p:sp>
      <p:sp>
        <p:nvSpPr>
          <p:cNvPr id="14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552282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Shape 1246"/>
          <p:cNvSpPr txBox="1"/>
          <p:nvPr/>
        </p:nvSpPr>
        <p:spPr>
          <a:xfrm>
            <a:off x="309925" y="946275"/>
            <a:ext cx="84399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b="1" kern="0">
                <a:solidFill>
                  <a:srgbClr val="000000"/>
                </a:solidFill>
                <a:latin typeface="Arial"/>
                <a:ea typeface="Arial"/>
                <a:cs typeface="Arial"/>
                <a:sym typeface="Arial"/>
              </a:rPr>
              <a:t>Truncated </a:t>
            </a:r>
            <a:r>
              <a:rPr lang="en" sz="2800" kern="0">
                <a:solidFill>
                  <a:srgbClr val="000000"/>
                </a:solidFill>
                <a:latin typeface="Arial"/>
                <a:ea typeface="Arial"/>
                <a:cs typeface="Arial"/>
                <a:sym typeface="Arial"/>
              </a:rPr>
              <a:t>Backpropagation through time</a:t>
            </a:r>
          </a:p>
        </p:txBody>
      </p:sp>
      <p:sp>
        <p:nvSpPr>
          <p:cNvPr id="1247" name="Shape 1247"/>
          <p:cNvSpPr/>
          <p:nvPr/>
        </p:nvSpPr>
        <p:spPr>
          <a:xfrm>
            <a:off x="35427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48" name="Shape 1248"/>
          <p:cNvSpPr/>
          <p:nvPr/>
        </p:nvSpPr>
        <p:spPr>
          <a:xfrm>
            <a:off x="35427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49" name="Shape 1249"/>
          <p:cNvCxnSpPr>
            <a:stCxn id="1247" idx="0"/>
            <a:endCxn id="1248" idx="2"/>
          </p:cNvCxnSpPr>
          <p:nvPr/>
        </p:nvCxnSpPr>
        <p:spPr>
          <a:xfrm rot="10800000">
            <a:off x="464224"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250" name="Shape 1250"/>
          <p:cNvSpPr/>
          <p:nvPr/>
        </p:nvSpPr>
        <p:spPr>
          <a:xfrm>
            <a:off x="80235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51" name="Shape 1251"/>
          <p:cNvSpPr/>
          <p:nvPr/>
        </p:nvSpPr>
        <p:spPr>
          <a:xfrm>
            <a:off x="80235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52" name="Shape 1252"/>
          <p:cNvCxnSpPr>
            <a:stCxn id="1250" idx="0"/>
            <a:endCxn id="1251" idx="2"/>
          </p:cNvCxnSpPr>
          <p:nvPr/>
        </p:nvCxnSpPr>
        <p:spPr>
          <a:xfrm rot="10800000">
            <a:off x="91230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53" name="Shape 1253"/>
          <p:cNvCxnSpPr>
            <a:stCxn id="1248" idx="3"/>
            <a:endCxn id="1251" idx="1"/>
          </p:cNvCxnSpPr>
          <p:nvPr/>
        </p:nvCxnSpPr>
        <p:spPr>
          <a:xfrm>
            <a:off x="57417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54" name="Shape 1254"/>
          <p:cNvSpPr/>
          <p:nvPr/>
        </p:nvSpPr>
        <p:spPr>
          <a:xfrm>
            <a:off x="125045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55" name="Shape 1255"/>
          <p:cNvSpPr/>
          <p:nvPr/>
        </p:nvSpPr>
        <p:spPr>
          <a:xfrm>
            <a:off x="125045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56" name="Shape 1256"/>
          <p:cNvCxnSpPr>
            <a:stCxn id="1254" idx="0"/>
            <a:endCxn id="1255" idx="2"/>
          </p:cNvCxnSpPr>
          <p:nvPr/>
        </p:nvCxnSpPr>
        <p:spPr>
          <a:xfrm rot="10800000">
            <a:off x="136040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57" name="Shape 1257"/>
          <p:cNvCxnSpPr>
            <a:endCxn id="1255" idx="1"/>
          </p:cNvCxnSpPr>
          <p:nvPr/>
        </p:nvCxnSpPr>
        <p:spPr>
          <a:xfrm>
            <a:off x="102215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58" name="Shape 1258"/>
          <p:cNvSpPr/>
          <p:nvPr/>
        </p:nvSpPr>
        <p:spPr>
          <a:xfrm>
            <a:off x="169852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59" name="Shape 1259"/>
          <p:cNvSpPr/>
          <p:nvPr/>
        </p:nvSpPr>
        <p:spPr>
          <a:xfrm>
            <a:off x="169852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60" name="Shape 1260"/>
          <p:cNvCxnSpPr>
            <a:stCxn id="1258" idx="0"/>
            <a:endCxn id="1259" idx="2"/>
          </p:cNvCxnSpPr>
          <p:nvPr/>
        </p:nvCxnSpPr>
        <p:spPr>
          <a:xfrm rot="10800000">
            <a:off x="180847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61" name="Shape 1261"/>
          <p:cNvCxnSpPr>
            <a:endCxn id="1259" idx="1"/>
          </p:cNvCxnSpPr>
          <p:nvPr/>
        </p:nvCxnSpPr>
        <p:spPr>
          <a:xfrm>
            <a:off x="147022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62" name="Shape 1262"/>
          <p:cNvSpPr/>
          <p:nvPr/>
        </p:nvSpPr>
        <p:spPr>
          <a:xfrm>
            <a:off x="214660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63" name="Shape 1263"/>
          <p:cNvSpPr/>
          <p:nvPr/>
        </p:nvSpPr>
        <p:spPr>
          <a:xfrm>
            <a:off x="214660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64" name="Shape 1264"/>
          <p:cNvCxnSpPr>
            <a:stCxn id="1262" idx="0"/>
            <a:endCxn id="1263" idx="2"/>
          </p:cNvCxnSpPr>
          <p:nvPr/>
        </p:nvCxnSpPr>
        <p:spPr>
          <a:xfrm rot="10800000">
            <a:off x="225655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65" name="Shape 1265"/>
          <p:cNvCxnSpPr>
            <a:endCxn id="1263" idx="1"/>
          </p:cNvCxnSpPr>
          <p:nvPr/>
        </p:nvCxnSpPr>
        <p:spPr>
          <a:xfrm>
            <a:off x="191830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66" name="Shape 1266"/>
          <p:cNvSpPr/>
          <p:nvPr/>
        </p:nvSpPr>
        <p:spPr>
          <a:xfrm>
            <a:off x="259468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67" name="Shape 1267"/>
          <p:cNvSpPr/>
          <p:nvPr/>
        </p:nvSpPr>
        <p:spPr>
          <a:xfrm>
            <a:off x="259468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68" name="Shape 1268"/>
          <p:cNvCxnSpPr>
            <a:stCxn id="1266" idx="0"/>
            <a:endCxn id="1267" idx="2"/>
          </p:cNvCxnSpPr>
          <p:nvPr/>
        </p:nvCxnSpPr>
        <p:spPr>
          <a:xfrm rot="10800000">
            <a:off x="270463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69" name="Shape 1269"/>
          <p:cNvCxnSpPr>
            <a:endCxn id="1267" idx="1"/>
          </p:cNvCxnSpPr>
          <p:nvPr/>
        </p:nvCxnSpPr>
        <p:spPr>
          <a:xfrm>
            <a:off x="236638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70" name="Shape 1270"/>
          <p:cNvSpPr/>
          <p:nvPr/>
        </p:nvSpPr>
        <p:spPr>
          <a:xfrm>
            <a:off x="30427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1" name="Shape 1271"/>
          <p:cNvSpPr/>
          <p:nvPr/>
        </p:nvSpPr>
        <p:spPr>
          <a:xfrm>
            <a:off x="30427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72" name="Shape 1272"/>
          <p:cNvCxnSpPr>
            <a:stCxn id="1270" idx="0"/>
            <a:endCxn id="1271" idx="2"/>
          </p:cNvCxnSpPr>
          <p:nvPr/>
        </p:nvCxnSpPr>
        <p:spPr>
          <a:xfrm rot="10800000">
            <a:off x="31527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73" name="Shape 1273"/>
          <p:cNvCxnSpPr>
            <a:endCxn id="1271" idx="1"/>
          </p:cNvCxnSpPr>
          <p:nvPr/>
        </p:nvCxnSpPr>
        <p:spPr>
          <a:xfrm>
            <a:off x="281445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74" name="Shape 1274"/>
          <p:cNvSpPr/>
          <p:nvPr/>
        </p:nvSpPr>
        <p:spPr>
          <a:xfrm>
            <a:off x="354279" y="2710736"/>
            <a:ext cx="219899"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5" name="Shape 1275"/>
          <p:cNvSpPr/>
          <p:nvPr/>
        </p:nvSpPr>
        <p:spPr>
          <a:xfrm>
            <a:off x="80235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6" name="Shape 1276"/>
          <p:cNvSpPr/>
          <p:nvPr/>
        </p:nvSpPr>
        <p:spPr>
          <a:xfrm>
            <a:off x="125045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7" name="Shape 1277"/>
          <p:cNvSpPr/>
          <p:nvPr/>
        </p:nvSpPr>
        <p:spPr>
          <a:xfrm>
            <a:off x="169853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8" name="Shape 1278"/>
          <p:cNvSpPr/>
          <p:nvPr/>
        </p:nvSpPr>
        <p:spPr>
          <a:xfrm>
            <a:off x="214660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9" name="Shape 1279"/>
          <p:cNvSpPr/>
          <p:nvPr/>
        </p:nvSpPr>
        <p:spPr>
          <a:xfrm>
            <a:off x="259468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80" name="Shape 1280"/>
          <p:cNvSpPr/>
          <p:nvPr/>
        </p:nvSpPr>
        <p:spPr>
          <a:xfrm>
            <a:off x="304276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81" name="Shape 1281"/>
          <p:cNvCxnSpPr/>
          <p:nvPr/>
        </p:nvCxnSpPr>
        <p:spPr>
          <a:xfrm rot="10800000">
            <a:off x="46424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2" name="Shape 1282"/>
          <p:cNvCxnSpPr/>
          <p:nvPr/>
        </p:nvCxnSpPr>
        <p:spPr>
          <a:xfrm rot="10800000">
            <a:off x="91232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3" name="Shape 1283"/>
          <p:cNvCxnSpPr/>
          <p:nvPr/>
        </p:nvCxnSpPr>
        <p:spPr>
          <a:xfrm rot="10800000">
            <a:off x="136042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4" name="Shape 1284"/>
          <p:cNvCxnSpPr/>
          <p:nvPr/>
        </p:nvCxnSpPr>
        <p:spPr>
          <a:xfrm rot="10800000">
            <a:off x="180849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5" name="Shape 1285"/>
          <p:cNvCxnSpPr/>
          <p:nvPr/>
        </p:nvCxnSpPr>
        <p:spPr>
          <a:xfrm rot="10800000">
            <a:off x="225657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6" name="Shape 1286"/>
          <p:cNvCxnSpPr/>
          <p:nvPr/>
        </p:nvCxnSpPr>
        <p:spPr>
          <a:xfrm rot="10800000">
            <a:off x="270465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7" name="Shape 1287"/>
          <p:cNvCxnSpPr/>
          <p:nvPr/>
        </p:nvCxnSpPr>
        <p:spPr>
          <a:xfrm rot="10800000">
            <a:off x="3152728"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288" name="Shape 1288"/>
          <p:cNvSpPr/>
          <p:nvPr/>
        </p:nvSpPr>
        <p:spPr>
          <a:xfrm>
            <a:off x="1293625" y="1682925"/>
            <a:ext cx="1566600" cy="279300"/>
          </a:xfrm>
          <a:prstGeom prst="rect">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Loss</a:t>
            </a:r>
          </a:p>
        </p:txBody>
      </p:sp>
      <p:cxnSp>
        <p:nvCxnSpPr>
          <p:cNvPr id="1289" name="Shape 1289"/>
          <p:cNvCxnSpPr/>
          <p:nvPr/>
        </p:nvCxnSpPr>
        <p:spPr>
          <a:xfrm rot="10800000" flipH="1">
            <a:off x="988504" y="2035136"/>
            <a:ext cx="283800" cy="675600"/>
          </a:xfrm>
          <a:prstGeom prst="straightConnector1">
            <a:avLst/>
          </a:prstGeom>
          <a:noFill/>
          <a:ln w="19050" cap="flat" cmpd="sng">
            <a:solidFill>
              <a:srgbClr val="666666"/>
            </a:solidFill>
            <a:prstDash val="solid"/>
            <a:round/>
            <a:headEnd type="none" w="lg" len="lg"/>
            <a:tailEnd type="triangle" w="lg" len="lg"/>
          </a:ln>
        </p:spPr>
      </p:cxnSp>
      <p:cxnSp>
        <p:nvCxnSpPr>
          <p:cNvPr id="1290" name="Shape 1290"/>
          <p:cNvCxnSpPr/>
          <p:nvPr/>
        </p:nvCxnSpPr>
        <p:spPr>
          <a:xfrm rot="10800000" flipH="1">
            <a:off x="1436607" y="2023136"/>
            <a:ext cx="66300" cy="687600"/>
          </a:xfrm>
          <a:prstGeom prst="straightConnector1">
            <a:avLst/>
          </a:prstGeom>
          <a:noFill/>
          <a:ln w="19050" cap="flat" cmpd="sng">
            <a:solidFill>
              <a:srgbClr val="666666"/>
            </a:solidFill>
            <a:prstDash val="solid"/>
            <a:round/>
            <a:headEnd type="none" w="lg" len="lg"/>
            <a:tailEnd type="triangle" w="lg" len="lg"/>
          </a:ln>
        </p:spPr>
      </p:cxnSp>
      <p:cxnSp>
        <p:nvCxnSpPr>
          <p:cNvPr id="1291" name="Shape 1291"/>
          <p:cNvCxnSpPr/>
          <p:nvPr/>
        </p:nvCxnSpPr>
        <p:spPr>
          <a:xfrm rot="10800000" flipH="1">
            <a:off x="1884683" y="2071736"/>
            <a:ext cx="43500" cy="639000"/>
          </a:xfrm>
          <a:prstGeom prst="straightConnector1">
            <a:avLst/>
          </a:prstGeom>
          <a:noFill/>
          <a:ln w="19050" cap="flat" cmpd="sng">
            <a:solidFill>
              <a:srgbClr val="666666"/>
            </a:solidFill>
            <a:prstDash val="solid"/>
            <a:round/>
            <a:headEnd type="none" w="lg" len="lg"/>
            <a:tailEnd type="triangle" w="lg" len="lg"/>
          </a:ln>
        </p:spPr>
      </p:cxnSp>
      <p:cxnSp>
        <p:nvCxnSpPr>
          <p:cNvPr id="1292" name="Shape 1292"/>
          <p:cNvCxnSpPr/>
          <p:nvPr/>
        </p:nvCxnSpPr>
        <p:spPr>
          <a:xfrm rot="10800000">
            <a:off x="2267959" y="2023136"/>
            <a:ext cx="64800" cy="687600"/>
          </a:xfrm>
          <a:prstGeom prst="straightConnector1">
            <a:avLst/>
          </a:prstGeom>
          <a:noFill/>
          <a:ln w="19050" cap="flat" cmpd="sng">
            <a:solidFill>
              <a:srgbClr val="666666"/>
            </a:solidFill>
            <a:prstDash val="solid"/>
            <a:round/>
            <a:headEnd type="none" w="lg" len="lg"/>
            <a:tailEnd type="triangle" w="lg" len="lg"/>
          </a:ln>
        </p:spPr>
      </p:cxnSp>
      <p:cxnSp>
        <p:nvCxnSpPr>
          <p:cNvPr id="1293" name="Shape 1293"/>
          <p:cNvCxnSpPr/>
          <p:nvPr/>
        </p:nvCxnSpPr>
        <p:spPr>
          <a:xfrm rot="10800000">
            <a:off x="2498835" y="2059436"/>
            <a:ext cx="282000" cy="651300"/>
          </a:xfrm>
          <a:prstGeom prst="straightConnector1">
            <a:avLst/>
          </a:prstGeom>
          <a:noFill/>
          <a:ln w="19050" cap="flat" cmpd="sng">
            <a:solidFill>
              <a:srgbClr val="666666"/>
            </a:solidFill>
            <a:prstDash val="solid"/>
            <a:round/>
            <a:headEnd type="none" w="lg" len="lg"/>
            <a:tailEnd type="triangle" w="lg" len="lg"/>
          </a:ln>
        </p:spPr>
      </p:cxnSp>
      <p:cxnSp>
        <p:nvCxnSpPr>
          <p:cNvPr id="1294" name="Shape 1294"/>
          <p:cNvCxnSpPr/>
          <p:nvPr/>
        </p:nvCxnSpPr>
        <p:spPr>
          <a:xfrm rot="10800000">
            <a:off x="2741711" y="2059436"/>
            <a:ext cx="487200" cy="651300"/>
          </a:xfrm>
          <a:prstGeom prst="straightConnector1">
            <a:avLst/>
          </a:prstGeom>
          <a:noFill/>
          <a:ln w="19050" cap="flat" cmpd="sng">
            <a:solidFill>
              <a:srgbClr val="666666"/>
            </a:solidFill>
            <a:prstDash val="solid"/>
            <a:round/>
            <a:headEnd type="none" w="lg" len="lg"/>
            <a:tailEnd type="triangle" w="lg" len="lg"/>
          </a:ln>
        </p:spPr>
      </p:cxnSp>
      <p:cxnSp>
        <p:nvCxnSpPr>
          <p:cNvPr id="1295" name="Shape 1295"/>
          <p:cNvCxnSpPr/>
          <p:nvPr/>
        </p:nvCxnSpPr>
        <p:spPr>
          <a:xfrm>
            <a:off x="346100" y="5204600"/>
            <a:ext cx="2902200" cy="0"/>
          </a:xfrm>
          <a:prstGeom prst="straightConnector1">
            <a:avLst/>
          </a:prstGeom>
          <a:noFill/>
          <a:ln w="38100" cap="flat" cmpd="sng">
            <a:solidFill>
              <a:schemeClr val="dk2"/>
            </a:solidFill>
            <a:prstDash val="solid"/>
            <a:round/>
            <a:headEnd type="none" w="lg" len="lg"/>
            <a:tailEnd type="triangle" w="lg" len="lg"/>
          </a:ln>
        </p:spPr>
      </p:cxnSp>
      <p:cxnSp>
        <p:nvCxnSpPr>
          <p:cNvPr id="1296" name="Shape 1296"/>
          <p:cNvCxnSpPr/>
          <p:nvPr/>
        </p:nvCxnSpPr>
        <p:spPr>
          <a:xfrm>
            <a:off x="346100" y="5381275"/>
            <a:ext cx="2877900" cy="0"/>
          </a:xfrm>
          <a:prstGeom prst="straightConnector1">
            <a:avLst/>
          </a:prstGeom>
          <a:noFill/>
          <a:ln w="38100" cap="flat" cmpd="sng">
            <a:solidFill>
              <a:srgbClr val="FF0000"/>
            </a:solidFill>
            <a:prstDash val="solid"/>
            <a:round/>
            <a:headEnd type="triangle" w="lg" len="lg"/>
            <a:tailEnd type="none" w="lg" len="lg"/>
          </a:ln>
        </p:spPr>
      </p:cxnSp>
      <p:sp>
        <p:nvSpPr>
          <p:cNvPr id="1297" name="Shape 1297"/>
          <p:cNvSpPr txBox="1"/>
          <p:nvPr/>
        </p:nvSpPr>
        <p:spPr>
          <a:xfrm>
            <a:off x="4307350" y="2146225"/>
            <a:ext cx="2997000" cy="1321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Run forward and backward through chunks of the sequence instead of whole sequence</a:t>
            </a:r>
          </a:p>
        </p:txBody>
      </p:sp>
      <p:cxnSp>
        <p:nvCxnSpPr>
          <p:cNvPr id="1298" name="Shape 1298"/>
          <p:cNvCxnSpPr>
            <a:stCxn id="1274" idx="0"/>
          </p:cNvCxnSpPr>
          <p:nvPr/>
        </p:nvCxnSpPr>
        <p:spPr>
          <a:xfrm rot="10800000" flipH="1">
            <a:off x="464228" y="1877336"/>
            <a:ext cx="720000" cy="833400"/>
          </a:xfrm>
          <a:prstGeom prst="straightConnector1">
            <a:avLst/>
          </a:prstGeom>
          <a:noFill/>
          <a:ln w="19050" cap="flat" cmpd="sng">
            <a:solidFill>
              <a:srgbClr val="666666"/>
            </a:solidFill>
            <a:prstDash val="solid"/>
            <a:round/>
            <a:headEnd type="none" w="lg" len="lg"/>
            <a:tailEnd type="triangle" w="lg" len="lg"/>
          </a:ln>
        </p:spPr>
      </p:cxnSp>
      <p:sp>
        <p:nvSpPr>
          <p:cNvPr id="5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2310087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4" name="Shape 1304"/>
          <p:cNvSpPr txBox="1"/>
          <p:nvPr/>
        </p:nvSpPr>
        <p:spPr>
          <a:xfrm>
            <a:off x="309925" y="946275"/>
            <a:ext cx="84399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b="1" kern="0">
                <a:solidFill>
                  <a:srgbClr val="000000"/>
                </a:solidFill>
                <a:latin typeface="Arial"/>
                <a:ea typeface="Arial"/>
                <a:cs typeface="Arial"/>
                <a:sym typeface="Arial"/>
              </a:rPr>
              <a:t>Truncated </a:t>
            </a:r>
            <a:r>
              <a:rPr lang="en" sz="2800" kern="0">
                <a:solidFill>
                  <a:srgbClr val="000000"/>
                </a:solidFill>
                <a:latin typeface="Arial"/>
                <a:ea typeface="Arial"/>
                <a:cs typeface="Arial"/>
                <a:sym typeface="Arial"/>
              </a:rPr>
              <a:t>Backpropagation through time</a:t>
            </a:r>
          </a:p>
        </p:txBody>
      </p:sp>
      <p:sp>
        <p:nvSpPr>
          <p:cNvPr id="1305" name="Shape 1305"/>
          <p:cNvSpPr/>
          <p:nvPr/>
        </p:nvSpPr>
        <p:spPr>
          <a:xfrm>
            <a:off x="35427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06" name="Shape 1306"/>
          <p:cNvSpPr/>
          <p:nvPr/>
        </p:nvSpPr>
        <p:spPr>
          <a:xfrm>
            <a:off x="35427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07" name="Shape 1307"/>
          <p:cNvCxnSpPr>
            <a:stCxn id="1305" idx="0"/>
            <a:endCxn id="1306" idx="2"/>
          </p:cNvCxnSpPr>
          <p:nvPr/>
        </p:nvCxnSpPr>
        <p:spPr>
          <a:xfrm rot="10800000">
            <a:off x="464224"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308" name="Shape 1308"/>
          <p:cNvSpPr/>
          <p:nvPr/>
        </p:nvSpPr>
        <p:spPr>
          <a:xfrm>
            <a:off x="80235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09" name="Shape 1309"/>
          <p:cNvSpPr/>
          <p:nvPr/>
        </p:nvSpPr>
        <p:spPr>
          <a:xfrm>
            <a:off x="80235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10" name="Shape 1310"/>
          <p:cNvCxnSpPr>
            <a:stCxn id="1308" idx="0"/>
            <a:endCxn id="1309" idx="2"/>
          </p:cNvCxnSpPr>
          <p:nvPr/>
        </p:nvCxnSpPr>
        <p:spPr>
          <a:xfrm rot="10800000">
            <a:off x="91230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11" name="Shape 1311"/>
          <p:cNvCxnSpPr>
            <a:stCxn id="1306" idx="3"/>
            <a:endCxn id="1309" idx="1"/>
          </p:cNvCxnSpPr>
          <p:nvPr/>
        </p:nvCxnSpPr>
        <p:spPr>
          <a:xfrm>
            <a:off x="57417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12" name="Shape 1312"/>
          <p:cNvSpPr/>
          <p:nvPr/>
        </p:nvSpPr>
        <p:spPr>
          <a:xfrm>
            <a:off x="125045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13" name="Shape 1313"/>
          <p:cNvSpPr/>
          <p:nvPr/>
        </p:nvSpPr>
        <p:spPr>
          <a:xfrm>
            <a:off x="125045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14" name="Shape 1314"/>
          <p:cNvCxnSpPr>
            <a:stCxn id="1312" idx="0"/>
            <a:endCxn id="1313" idx="2"/>
          </p:cNvCxnSpPr>
          <p:nvPr/>
        </p:nvCxnSpPr>
        <p:spPr>
          <a:xfrm rot="10800000">
            <a:off x="136040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15" name="Shape 1315"/>
          <p:cNvCxnSpPr>
            <a:endCxn id="1313" idx="1"/>
          </p:cNvCxnSpPr>
          <p:nvPr/>
        </p:nvCxnSpPr>
        <p:spPr>
          <a:xfrm>
            <a:off x="102215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16" name="Shape 1316"/>
          <p:cNvSpPr/>
          <p:nvPr/>
        </p:nvSpPr>
        <p:spPr>
          <a:xfrm>
            <a:off x="169852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17" name="Shape 1317"/>
          <p:cNvSpPr/>
          <p:nvPr/>
        </p:nvSpPr>
        <p:spPr>
          <a:xfrm>
            <a:off x="169852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18" name="Shape 1318"/>
          <p:cNvCxnSpPr>
            <a:stCxn id="1316" idx="0"/>
            <a:endCxn id="1317" idx="2"/>
          </p:cNvCxnSpPr>
          <p:nvPr/>
        </p:nvCxnSpPr>
        <p:spPr>
          <a:xfrm rot="10800000">
            <a:off x="180847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19" name="Shape 1319"/>
          <p:cNvCxnSpPr>
            <a:endCxn id="1317" idx="1"/>
          </p:cNvCxnSpPr>
          <p:nvPr/>
        </p:nvCxnSpPr>
        <p:spPr>
          <a:xfrm>
            <a:off x="147022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20" name="Shape 1320"/>
          <p:cNvSpPr/>
          <p:nvPr/>
        </p:nvSpPr>
        <p:spPr>
          <a:xfrm>
            <a:off x="214660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21" name="Shape 1321"/>
          <p:cNvSpPr/>
          <p:nvPr/>
        </p:nvSpPr>
        <p:spPr>
          <a:xfrm>
            <a:off x="214660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22" name="Shape 1322"/>
          <p:cNvCxnSpPr>
            <a:stCxn id="1320" idx="0"/>
            <a:endCxn id="1321" idx="2"/>
          </p:cNvCxnSpPr>
          <p:nvPr/>
        </p:nvCxnSpPr>
        <p:spPr>
          <a:xfrm rot="10800000">
            <a:off x="225655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23" name="Shape 1323"/>
          <p:cNvCxnSpPr>
            <a:endCxn id="1321" idx="1"/>
          </p:cNvCxnSpPr>
          <p:nvPr/>
        </p:nvCxnSpPr>
        <p:spPr>
          <a:xfrm>
            <a:off x="191830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24" name="Shape 1324"/>
          <p:cNvSpPr/>
          <p:nvPr/>
        </p:nvSpPr>
        <p:spPr>
          <a:xfrm>
            <a:off x="259468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25" name="Shape 1325"/>
          <p:cNvSpPr/>
          <p:nvPr/>
        </p:nvSpPr>
        <p:spPr>
          <a:xfrm>
            <a:off x="259468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26" name="Shape 1326"/>
          <p:cNvCxnSpPr>
            <a:stCxn id="1324" idx="0"/>
            <a:endCxn id="1325" idx="2"/>
          </p:cNvCxnSpPr>
          <p:nvPr/>
        </p:nvCxnSpPr>
        <p:spPr>
          <a:xfrm rot="10800000">
            <a:off x="270463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27" name="Shape 1327"/>
          <p:cNvCxnSpPr>
            <a:endCxn id="1325" idx="1"/>
          </p:cNvCxnSpPr>
          <p:nvPr/>
        </p:nvCxnSpPr>
        <p:spPr>
          <a:xfrm>
            <a:off x="236638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28" name="Shape 1328"/>
          <p:cNvSpPr/>
          <p:nvPr/>
        </p:nvSpPr>
        <p:spPr>
          <a:xfrm>
            <a:off x="30427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29" name="Shape 1329"/>
          <p:cNvSpPr/>
          <p:nvPr/>
        </p:nvSpPr>
        <p:spPr>
          <a:xfrm>
            <a:off x="30427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30" name="Shape 1330"/>
          <p:cNvCxnSpPr>
            <a:stCxn id="1328" idx="0"/>
            <a:endCxn id="1329" idx="2"/>
          </p:cNvCxnSpPr>
          <p:nvPr/>
        </p:nvCxnSpPr>
        <p:spPr>
          <a:xfrm rot="10800000">
            <a:off x="31527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31" name="Shape 1331"/>
          <p:cNvCxnSpPr>
            <a:endCxn id="1329" idx="1"/>
          </p:cNvCxnSpPr>
          <p:nvPr/>
        </p:nvCxnSpPr>
        <p:spPr>
          <a:xfrm>
            <a:off x="281445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32" name="Shape 1332"/>
          <p:cNvSpPr/>
          <p:nvPr/>
        </p:nvSpPr>
        <p:spPr>
          <a:xfrm>
            <a:off x="354279" y="2710736"/>
            <a:ext cx="219899"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3" name="Shape 1333"/>
          <p:cNvSpPr/>
          <p:nvPr/>
        </p:nvSpPr>
        <p:spPr>
          <a:xfrm>
            <a:off x="80235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4" name="Shape 1334"/>
          <p:cNvSpPr/>
          <p:nvPr/>
        </p:nvSpPr>
        <p:spPr>
          <a:xfrm>
            <a:off x="125045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5" name="Shape 1335"/>
          <p:cNvSpPr/>
          <p:nvPr/>
        </p:nvSpPr>
        <p:spPr>
          <a:xfrm>
            <a:off x="169853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6" name="Shape 1336"/>
          <p:cNvSpPr/>
          <p:nvPr/>
        </p:nvSpPr>
        <p:spPr>
          <a:xfrm>
            <a:off x="214660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7" name="Shape 1337"/>
          <p:cNvSpPr/>
          <p:nvPr/>
        </p:nvSpPr>
        <p:spPr>
          <a:xfrm>
            <a:off x="259468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8" name="Shape 1338"/>
          <p:cNvSpPr/>
          <p:nvPr/>
        </p:nvSpPr>
        <p:spPr>
          <a:xfrm>
            <a:off x="304276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39" name="Shape 1339"/>
          <p:cNvCxnSpPr/>
          <p:nvPr/>
        </p:nvCxnSpPr>
        <p:spPr>
          <a:xfrm rot="10800000">
            <a:off x="46424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0" name="Shape 1340"/>
          <p:cNvCxnSpPr/>
          <p:nvPr/>
        </p:nvCxnSpPr>
        <p:spPr>
          <a:xfrm rot="10800000">
            <a:off x="91232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1" name="Shape 1341"/>
          <p:cNvCxnSpPr/>
          <p:nvPr/>
        </p:nvCxnSpPr>
        <p:spPr>
          <a:xfrm rot="10800000">
            <a:off x="136042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2" name="Shape 1342"/>
          <p:cNvCxnSpPr/>
          <p:nvPr/>
        </p:nvCxnSpPr>
        <p:spPr>
          <a:xfrm rot="10800000">
            <a:off x="180849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3" name="Shape 1343"/>
          <p:cNvCxnSpPr/>
          <p:nvPr/>
        </p:nvCxnSpPr>
        <p:spPr>
          <a:xfrm rot="10800000">
            <a:off x="225657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4" name="Shape 1344"/>
          <p:cNvCxnSpPr/>
          <p:nvPr/>
        </p:nvCxnSpPr>
        <p:spPr>
          <a:xfrm rot="10800000">
            <a:off x="270465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5" name="Shape 1345"/>
          <p:cNvCxnSpPr/>
          <p:nvPr/>
        </p:nvCxnSpPr>
        <p:spPr>
          <a:xfrm rot="10800000">
            <a:off x="3152728"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346" name="Shape 1346"/>
          <p:cNvSpPr/>
          <p:nvPr/>
        </p:nvSpPr>
        <p:spPr>
          <a:xfrm>
            <a:off x="3884425" y="1682925"/>
            <a:ext cx="1566600" cy="279300"/>
          </a:xfrm>
          <a:prstGeom prst="rect">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Loss</a:t>
            </a:r>
          </a:p>
        </p:txBody>
      </p:sp>
      <p:cxnSp>
        <p:nvCxnSpPr>
          <p:cNvPr id="1347" name="Shape 1347"/>
          <p:cNvCxnSpPr/>
          <p:nvPr/>
        </p:nvCxnSpPr>
        <p:spPr>
          <a:xfrm rot="10800000" flipH="1">
            <a:off x="3579304" y="2035136"/>
            <a:ext cx="283800" cy="675600"/>
          </a:xfrm>
          <a:prstGeom prst="straightConnector1">
            <a:avLst/>
          </a:prstGeom>
          <a:noFill/>
          <a:ln w="19050" cap="flat" cmpd="sng">
            <a:solidFill>
              <a:srgbClr val="666666"/>
            </a:solidFill>
            <a:prstDash val="solid"/>
            <a:round/>
            <a:headEnd type="none" w="lg" len="lg"/>
            <a:tailEnd type="triangle" w="lg" len="lg"/>
          </a:ln>
        </p:spPr>
      </p:cxnSp>
      <p:cxnSp>
        <p:nvCxnSpPr>
          <p:cNvPr id="1348" name="Shape 1348"/>
          <p:cNvCxnSpPr/>
          <p:nvPr/>
        </p:nvCxnSpPr>
        <p:spPr>
          <a:xfrm rot="10800000" flipH="1">
            <a:off x="4027407" y="2023136"/>
            <a:ext cx="66300" cy="687600"/>
          </a:xfrm>
          <a:prstGeom prst="straightConnector1">
            <a:avLst/>
          </a:prstGeom>
          <a:noFill/>
          <a:ln w="19050" cap="flat" cmpd="sng">
            <a:solidFill>
              <a:srgbClr val="666666"/>
            </a:solidFill>
            <a:prstDash val="solid"/>
            <a:round/>
            <a:headEnd type="none" w="lg" len="lg"/>
            <a:tailEnd type="triangle" w="lg" len="lg"/>
          </a:ln>
        </p:spPr>
      </p:cxnSp>
      <p:cxnSp>
        <p:nvCxnSpPr>
          <p:cNvPr id="1349" name="Shape 1349"/>
          <p:cNvCxnSpPr/>
          <p:nvPr/>
        </p:nvCxnSpPr>
        <p:spPr>
          <a:xfrm rot="10800000" flipH="1">
            <a:off x="4475483" y="2071736"/>
            <a:ext cx="43500" cy="639000"/>
          </a:xfrm>
          <a:prstGeom prst="straightConnector1">
            <a:avLst/>
          </a:prstGeom>
          <a:noFill/>
          <a:ln w="19050" cap="flat" cmpd="sng">
            <a:solidFill>
              <a:srgbClr val="666666"/>
            </a:solidFill>
            <a:prstDash val="solid"/>
            <a:round/>
            <a:headEnd type="none" w="lg" len="lg"/>
            <a:tailEnd type="triangle" w="lg" len="lg"/>
          </a:ln>
        </p:spPr>
      </p:cxnSp>
      <p:cxnSp>
        <p:nvCxnSpPr>
          <p:cNvPr id="1350" name="Shape 1350"/>
          <p:cNvCxnSpPr/>
          <p:nvPr/>
        </p:nvCxnSpPr>
        <p:spPr>
          <a:xfrm rot="10800000">
            <a:off x="4858759" y="2023136"/>
            <a:ext cx="64800" cy="687600"/>
          </a:xfrm>
          <a:prstGeom prst="straightConnector1">
            <a:avLst/>
          </a:prstGeom>
          <a:noFill/>
          <a:ln w="19050" cap="flat" cmpd="sng">
            <a:solidFill>
              <a:srgbClr val="666666"/>
            </a:solidFill>
            <a:prstDash val="solid"/>
            <a:round/>
            <a:headEnd type="none" w="lg" len="lg"/>
            <a:tailEnd type="triangle" w="lg" len="lg"/>
          </a:ln>
        </p:spPr>
      </p:cxnSp>
      <p:cxnSp>
        <p:nvCxnSpPr>
          <p:cNvPr id="1351" name="Shape 1351"/>
          <p:cNvCxnSpPr/>
          <p:nvPr/>
        </p:nvCxnSpPr>
        <p:spPr>
          <a:xfrm rot="10800000">
            <a:off x="5089635" y="2059436"/>
            <a:ext cx="282000" cy="651300"/>
          </a:xfrm>
          <a:prstGeom prst="straightConnector1">
            <a:avLst/>
          </a:prstGeom>
          <a:noFill/>
          <a:ln w="19050" cap="flat" cmpd="sng">
            <a:solidFill>
              <a:srgbClr val="666666"/>
            </a:solidFill>
            <a:prstDash val="solid"/>
            <a:round/>
            <a:headEnd type="none" w="lg" len="lg"/>
            <a:tailEnd type="triangle" w="lg" len="lg"/>
          </a:ln>
        </p:spPr>
      </p:cxnSp>
      <p:cxnSp>
        <p:nvCxnSpPr>
          <p:cNvPr id="1352" name="Shape 1352"/>
          <p:cNvCxnSpPr/>
          <p:nvPr/>
        </p:nvCxnSpPr>
        <p:spPr>
          <a:xfrm rot="10800000">
            <a:off x="5332511" y="2059436"/>
            <a:ext cx="487200" cy="651300"/>
          </a:xfrm>
          <a:prstGeom prst="straightConnector1">
            <a:avLst/>
          </a:prstGeom>
          <a:noFill/>
          <a:ln w="19050" cap="flat" cmpd="sng">
            <a:solidFill>
              <a:srgbClr val="666666"/>
            </a:solidFill>
            <a:prstDash val="solid"/>
            <a:round/>
            <a:headEnd type="none" w="lg" len="lg"/>
            <a:tailEnd type="triangle" w="lg" len="lg"/>
          </a:ln>
        </p:spPr>
      </p:cxnSp>
      <p:cxnSp>
        <p:nvCxnSpPr>
          <p:cNvPr id="1353" name="Shape 1353"/>
          <p:cNvCxnSpPr/>
          <p:nvPr/>
        </p:nvCxnSpPr>
        <p:spPr>
          <a:xfrm>
            <a:off x="346100" y="5204600"/>
            <a:ext cx="2902200" cy="0"/>
          </a:xfrm>
          <a:prstGeom prst="straightConnector1">
            <a:avLst/>
          </a:prstGeom>
          <a:noFill/>
          <a:ln w="38100" cap="flat" cmpd="sng">
            <a:solidFill>
              <a:schemeClr val="dk2"/>
            </a:solidFill>
            <a:prstDash val="solid"/>
            <a:round/>
            <a:headEnd type="none" w="lg" len="lg"/>
            <a:tailEnd type="triangle" w="lg" len="lg"/>
          </a:ln>
        </p:spPr>
      </p:cxnSp>
      <p:cxnSp>
        <p:nvCxnSpPr>
          <p:cNvPr id="1354" name="Shape 1354"/>
          <p:cNvCxnSpPr/>
          <p:nvPr/>
        </p:nvCxnSpPr>
        <p:spPr>
          <a:xfrm>
            <a:off x="3165500" y="5381275"/>
            <a:ext cx="2877900" cy="0"/>
          </a:xfrm>
          <a:prstGeom prst="straightConnector1">
            <a:avLst/>
          </a:prstGeom>
          <a:noFill/>
          <a:ln w="38100" cap="flat" cmpd="sng">
            <a:solidFill>
              <a:srgbClr val="FF0000"/>
            </a:solidFill>
            <a:prstDash val="solid"/>
            <a:round/>
            <a:headEnd type="triangle" w="lg" len="lg"/>
            <a:tailEnd type="none" w="lg" len="lg"/>
          </a:ln>
        </p:spPr>
      </p:cxnSp>
      <p:sp>
        <p:nvSpPr>
          <p:cNvPr id="1355" name="Shape 1355"/>
          <p:cNvSpPr txBox="1"/>
          <p:nvPr/>
        </p:nvSpPr>
        <p:spPr>
          <a:xfrm>
            <a:off x="6367550" y="2370025"/>
            <a:ext cx="2584200" cy="152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Carry hidden states forward in time forever, but only backpropagate for some smaller number of steps</a:t>
            </a:r>
          </a:p>
        </p:txBody>
      </p:sp>
      <p:sp>
        <p:nvSpPr>
          <p:cNvPr id="1356" name="Shape 1356"/>
          <p:cNvSpPr/>
          <p:nvPr/>
        </p:nvSpPr>
        <p:spPr>
          <a:xfrm>
            <a:off x="346644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57" name="Shape 1357"/>
          <p:cNvSpPr/>
          <p:nvPr/>
        </p:nvSpPr>
        <p:spPr>
          <a:xfrm>
            <a:off x="346644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58" name="Shape 1358"/>
          <p:cNvCxnSpPr>
            <a:stCxn id="1356" idx="0"/>
            <a:endCxn id="1357" idx="2"/>
          </p:cNvCxnSpPr>
          <p:nvPr/>
        </p:nvCxnSpPr>
        <p:spPr>
          <a:xfrm rot="10800000">
            <a:off x="3576399"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359" name="Shape 1359"/>
          <p:cNvSpPr/>
          <p:nvPr/>
        </p:nvSpPr>
        <p:spPr>
          <a:xfrm>
            <a:off x="391452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60" name="Shape 1360"/>
          <p:cNvSpPr/>
          <p:nvPr/>
        </p:nvSpPr>
        <p:spPr>
          <a:xfrm>
            <a:off x="391452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61" name="Shape 1361"/>
          <p:cNvCxnSpPr>
            <a:stCxn id="1359" idx="0"/>
            <a:endCxn id="1360" idx="2"/>
          </p:cNvCxnSpPr>
          <p:nvPr/>
        </p:nvCxnSpPr>
        <p:spPr>
          <a:xfrm rot="10800000">
            <a:off x="402447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62" name="Shape 1362"/>
          <p:cNvCxnSpPr>
            <a:stCxn id="1357" idx="3"/>
            <a:endCxn id="1360" idx="1"/>
          </p:cNvCxnSpPr>
          <p:nvPr/>
        </p:nvCxnSpPr>
        <p:spPr>
          <a:xfrm>
            <a:off x="368634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63" name="Shape 1363"/>
          <p:cNvSpPr/>
          <p:nvPr/>
        </p:nvSpPr>
        <p:spPr>
          <a:xfrm>
            <a:off x="4362628"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64" name="Shape 1364"/>
          <p:cNvSpPr/>
          <p:nvPr/>
        </p:nvSpPr>
        <p:spPr>
          <a:xfrm>
            <a:off x="4362628"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65" name="Shape 1365"/>
          <p:cNvCxnSpPr>
            <a:stCxn id="1363" idx="0"/>
            <a:endCxn id="1364" idx="2"/>
          </p:cNvCxnSpPr>
          <p:nvPr/>
        </p:nvCxnSpPr>
        <p:spPr>
          <a:xfrm rot="10800000">
            <a:off x="4472578"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66" name="Shape 1366"/>
          <p:cNvCxnSpPr>
            <a:endCxn id="1364" idx="1"/>
          </p:cNvCxnSpPr>
          <p:nvPr/>
        </p:nvCxnSpPr>
        <p:spPr>
          <a:xfrm>
            <a:off x="4134328"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67" name="Shape 1367"/>
          <p:cNvSpPr/>
          <p:nvPr/>
        </p:nvSpPr>
        <p:spPr>
          <a:xfrm>
            <a:off x="481070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68" name="Shape 1368"/>
          <p:cNvSpPr/>
          <p:nvPr/>
        </p:nvSpPr>
        <p:spPr>
          <a:xfrm>
            <a:off x="481070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69" name="Shape 1369"/>
          <p:cNvCxnSpPr>
            <a:stCxn id="1367" idx="0"/>
            <a:endCxn id="1368" idx="2"/>
          </p:cNvCxnSpPr>
          <p:nvPr/>
        </p:nvCxnSpPr>
        <p:spPr>
          <a:xfrm rot="10800000">
            <a:off x="4920654"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70" name="Shape 1370"/>
          <p:cNvCxnSpPr>
            <a:endCxn id="1368" idx="1"/>
          </p:cNvCxnSpPr>
          <p:nvPr/>
        </p:nvCxnSpPr>
        <p:spPr>
          <a:xfrm>
            <a:off x="458240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71" name="Shape 1371"/>
          <p:cNvSpPr/>
          <p:nvPr/>
        </p:nvSpPr>
        <p:spPr>
          <a:xfrm>
            <a:off x="525878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72" name="Shape 1372"/>
          <p:cNvSpPr/>
          <p:nvPr/>
        </p:nvSpPr>
        <p:spPr>
          <a:xfrm>
            <a:off x="525878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73" name="Shape 1373"/>
          <p:cNvCxnSpPr>
            <a:stCxn id="1371" idx="0"/>
            <a:endCxn id="1372" idx="2"/>
          </p:cNvCxnSpPr>
          <p:nvPr/>
        </p:nvCxnSpPr>
        <p:spPr>
          <a:xfrm rot="10800000">
            <a:off x="536873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74" name="Shape 1374"/>
          <p:cNvCxnSpPr>
            <a:endCxn id="1372" idx="1"/>
          </p:cNvCxnSpPr>
          <p:nvPr/>
        </p:nvCxnSpPr>
        <p:spPr>
          <a:xfrm>
            <a:off x="5030480"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75" name="Shape 1375"/>
          <p:cNvSpPr/>
          <p:nvPr/>
        </p:nvSpPr>
        <p:spPr>
          <a:xfrm>
            <a:off x="57068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76" name="Shape 1376"/>
          <p:cNvSpPr/>
          <p:nvPr/>
        </p:nvSpPr>
        <p:spPr>
          <a:xfrm>
            <a:off x="57068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77" name="Shape 1377"/>
          <p:cNvCxnSpPr>
            <a:stCxn id="1375" idx="0"/>
            <a:endCxn id="1376" idx="2"/>
          </p:cNvCxnSpPr>
          <p:nvPr/>
        </p:nvCxnSpPr>
        <p:spPr>
          <a:xfrm rot="10800000">
            <a:off x="58168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78" name="Shape 1378"/>
          <p:cNvCxnSpPr>
            <a:endCxn id="1376" idx="1"/>
          </p:cNvCxnSpPr>
          <p:nvPr/>
        </p:nvCxnSpPr>
        <p:spPr>
          <a:xfrm>
            <a:off x="5478557" y="389822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1379" name="Shape 1379"/>
          <p:cNvCxnSpPr/>
          <p:nvPr/>
        </p:nvCxnSpPr>
        <p:spPr>
          <a:xfrm>
            <a:off x="59266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80" name="Shape 1380"/>
          <p:cNvSpPr/>
          <p:nvPr/>
        </p:nvSpPr>
        <p:spPr>
          <a:xfrm>
            <a:off x="346645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81" name="Shape 1381"/>
          <p:cNvSpPr/>
          <p:nvPr/>
        </p:nvSpPr>
        <p:spPr>
          <a:xfrm>
            <a:off x="391452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82" name="Shape 1382"/>
          <p:cNvSpPr/>
          <p:nvPr/>
        </p:nvSpPr>
        <p:spPr>
          <a:xfrm>
            <a:off x="4362632"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83" name="Shape 1383"/>
          <p:cNvSpPr/>
          <p:nvPr/>
        </p:nvSpPr>
        <p:spPr>
          <a:xfrm>
            <a:off x="4810708"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84" name="Shape 1384"/>
          <p:cNvSpPr/>
          <p:nvPr/>
        </p:nvSpPr>
        <p:spPr>
          <a:xfrm>
            <a:off x="525878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85" name="Shape 1385"/>
          <p:cNvSpPr/>
          <p:nvPr/>
        </p:nvSpPr>
        <p:spPr>
          <a:xfrm>
            <a:off x="5706860"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86" name="Shape 1386"/>
          <p:cNvCxnSpPr/>
          <p:nvPr/>
        </p:nvCxnSpPr>
        <p:spPr>
          <a:xfrm rot="10800000">
            <a:off x="357641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87" name="Shape 1387"/>
          <p:cNvCxnSpPr/>
          <p:nvPr/>
        </p:nvCxnSpPr>
        <p:spPr>
          <a:xfrm rot="10800000">
            <a:off x="402449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88" name="Shape 1388"/>
          <p:cNvCxnSpPr/>
          <p:nvPr/>
        </p:nvCxnSpPr>
        <p:spPr>
          <a:xfrm rot="10800000">
            <a:off x="4472598"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89" name="Shape 1389"/>
          <p:cNvCxnSpPr/>
          <p:nvPr/>
        </p:nvCxnSpPr>
        <p:spPr>
          <a:xfrm rot="10800000">
            <a:off x="492067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90" name="Shape 1390"/>
          <p:cNvCxnSpPr/>
          <p:nvPr/>
        </p:nvCxnSpPr>
        <p:spPr>
          <a:xfrm rot="10800000">
            <a:off x="536875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91" name="Shape 1391"/>
          <p:cNvCxnSpPr/>
          <p:nvPr/>
        </p:nvCxnSpPr>
        <p:spPr>
          <a:xfrm rot="10800000">
            <a:off x="5816826"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92" name="Shape 1392"/>
          <p:cNvCxnSpPr/>
          <p:nvPr/>
        </p:nvCxnSpPr>
        <p:spPr>
          <a:xfrm>
            <a:off x="3262657" y="3898223"/>
            <a:ext cx="203700" cy="0"/>
          </a:xfrm>
          <a:prstGeom prst="straightConnector1">
            <a:avLst/>
          </a:prstGeom>
          <a:noFill/>
          <a:ln w="19050" cap="flat" cmpd="sng">
            <a:solidFill>
              <a:srgbClr val="666666"/>
            </a:solidFill>
            <a:prstDash val="solid"/>
            <a:round/>
            <a:headEnd type="none" w="lg" len="lg"/>
            <a:tailEnd type="triangle" w="lg" len="lg"/>
          </a:ln>
        </p:spPr>
      </p:cxnSp>
      <p:cxnSp>
        <p:nvCxnSpPr>
          <p:cNvPr id="1393" name="Shape 1393"/>
          <p:cNvCxnSpPr/>
          <p:nvPr/>
        </p:nvCxnSpPr>
        <p:spPr>
          <a:xfrm>
            <a:off x="3364350" y="5204600"/>
            <a:ext cx="2713500" cy="0"/>
          </a:xfrm>
          <a:prstGeom prst="straightConnector1">
            <a:avLst/>
          </a:prstGeom>
          <a:noFill/>
          <a:ln w="38100" cap="flat" cmpd="sng">
            <a:solidFill>
              <a:schemeClr val="dk2"/>
            </a:solidFill>
            <a:prstDash val="solid"/>
            <a:round/>
            <a:headEnd type="none" w="lg" len="lg"/>
            <a:tailEnd type="triangle" w="lg" len="lg"/>
          </a:ln>
        </p:spPr>
      </p:cxnSp>
      <p:sp>
        <p:nvSpPr>
          <p:cNvPr id="1394" name="Shape 1394"/>
          <p:cNvSpPr/>
          <p:nvPr/>
        </p:nvSpPr>
        <p:spPr>
          <a:xfrm>
            <a:off x="3369800" y="2557325"/>
            <a:ext cx="2635200" cy="2574300"/>
          </a:xfrm>
          <a:prstGeom prst="rect">
            <a:avLst/>
          </a:prstGeom>
          <a:noFill/>
          <a:ln w="28575" cap="flat" cmpd="sng">
            <a:solidFill>
              <a:srgbClr val="B7B7B7"/>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2287561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400" name="Shape 1400"/>
          <p:cNvSpPr txBox="1"/>
          <p:nvPr/>
        </p:nvSpPr>
        <p:spPr>
          <a:xfrm>
            <a:off x="309925" y="946275"/>
            <a:ext cx="84399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b="1" kern="0">
                <a:solidFill>
                  <a:srgbClr val="000000"/>
                </a:solidFill>
                <a:latin typeface="Arial"/>
                <a:ea typeface="Arial"/>
                <a:cs typeface="Arial"/>
                <a:sym typeface="Arial"/>
              </a:rPr>
              <a:t>Truncated </a:t>
            </a:r>
            <a:r>
              <a:rPr lang="en" sz="2800" kern="0">
                <a:solidFill>
                  <a:srgbClr val="000000"/>
                </a:solidFill>
                <a:latin typeface="Arial"/>
                <a:ea typeface="Arial"/>
                <a:cs typeface="Arial"/>
                <a:sym typeface="Arial"/>
              </a:rPr>
              <a:t>Backpropagation through time</a:t>
            </a:r>
          </a:p>
        </p:txBody>
      </p:sp>
      <p:sp>
        <p:nvSpPr>
          <p:cNvPr id="1401" name="Shape 1401"/>
          <p:cNvSpPr/>
          <p:nvPr/>
        </p:nvSpPr>
        <p:spPr>
          <a:xfrm>
            <a:off x="35427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02" name="Shape 1402"/>
          <p:cNvSpPr/>
          <p:nvPr/>
        </p:nvSpPr>
        <p:spPr>
          <a:xfrm>
            <a:off x="35427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03" name="Shape 1403"/>
          <p:cNvCxnSpPr>
            <a:stCxn id="1401" idx="0"/>
            <a:endCxn id="1402" idx="2"/>
          </p:cNvCxnSpPr>
          <p:nvPr/>
        </p:nvCxnSpPr>
        <p:spPr>
          <a:xfrm rot="10800000">
            <a:off x="464224"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404" name="Shape 1404"/>
          <p:cNvSpPr/>
          <p:nvPr/>
        </p:nvSpPr>
        <p:spPr>
          <a:xfrm>
            <a:off x="80235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05" name="Shape 1405"/>
          <p:cNvSpPr/>
          <p:nvPr/>
        </p:nvSpPr>
        <p:spPr>
          <a:xfrm>
            <a:off x="80235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06" name="Shape 1406"/>
          <p:cNvCxnSpPr>
            <a:stCxn id="1404" idx="0"/>
            <a:endCxn id="1405" idx="2"/>
          </p:cNvCxnSpPr>
          <p:nvPr/>
        </p:nvCxnSpPr>
        <p:spPr>
          <a:xfrm rot="10800000">
            <a:off x="91230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07" name="Shape 1407"/>
          <p:cNvCxnSpPr>
            <a:stCxn id="1402" idx="3"/>
            <a:endCxn id="1405" idx="1"/>
          </p:cNvCxnSpPr>
          <p:nvPr/>
        </p:nvCxnSpPr>
        <p:spPr>
          <a:xfrm>
            <a:off x="57417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08" name="Shape 1408"/>
          <p:cNvSpPr/>
          <p:nvPr/>
        </p:nvSpPr>
        <p:spPr>
          <a:xfrm>
            <a:off x="125045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09" name="Shape 1409"/>
          <p:cNvSpPr/>
          <p:nvPr/>
        </p:nvSpPr>
        <p:spPr>
          <a:xfrm>
            <a:off x="125045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10" name="Shape 1410"/>
          <p:cNvCxnSpPr>
            <a:stCxn id="1408" idx="0"/>
            <a:endCxn id="1409" idx="2"/>
          </p:cNvCxnSpPr>
          <p:nvPr/>
        </p:nvCxnSpPr>
        <p:spPr>
          <a:xfrm rot="10800000">
            <a:off x="136040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11" name="Shape 1411"/>
          <p:cNvCxnSpPr>
            <a:endCxn id="1409" idx="1"/>
          </p:cNvCxnSpPr>
          <p:nvPr/>
        </p:nvCxnSpPr>
        <p:spPr>
          <a:xfrm>
            <a:off x="102215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12" name="Shape 1412"/>
          <p:cNvSpPr/>
          <p:nvPr/>
        </p:nvSpPr>
        <p:spPr>
          <a:xfrm>
            <a:off x="169852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13" name="Shape 1413"/>
          <p:cNvSpPr/>
          <p:nvPr/>
        </p:nvSpPr>
        <p:spPr>
          <a:xfrm>
            <a:off x="169852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14" name="Shape 1414"/>
          <p:cNvCxnSpPr>
            <a:stCxn id="1412" idx="0"/>
            <a:endCxn id="1413" idx="2"/>
          </p:cNvCxnSpPr>
          <p:nvPr/>
        </p:nvCxnSpPr>
        <p:spPr>
          <a:xfrm rot="10800000">
            <a:off x="180847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15" name="Shape 1415"/>
          <p:cNvCxnSpPr>
            <a:endCxn id="1413" idx="1"/>
          </p:cNvCxnSpPr>
          <p:nvPr/>
        </p:nvCxnSpPr>
        <p:spPr>
          <a:xfrm>
            <a:off x="147022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16" name="Shape 1416"/>
          <p:cNvSpPr/>
          <p:nvPr/>
        </p:nvSpPr>
        <p:spPr>
          <a:xfrm>
            <a:off x="214660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17" name="Shape 1417"/>
          <p:cNvSpPr/>
          <p:nvPr/>
        </p:nvSpPr>
        <p:spPr>
          <a:xfrm>
            <a:off x="214660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18" name="Shape 1418"/>
          <p:cNvCxnSpPr>
            <a:stCxn id="1416" idx="0"/>
            <a:endCxn id="1417" idx="2"/>
          </p:cNvCxnSpPr>
          <p:nvPr/>
        </p:nvCxnSpPr>
        <p:spPr>
          <a:xfrm rot="10800000">
            <a:off x="225655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19" name="Shape 1419"/>
          <p:cNvCxnSpPr>
            <a:endCxn id="1417" idx="1"/>
          </p:cNvCxnSpPr>
          <p:nvPr/>
        </p:nvCxnSpPr>
        <p:spPr>
          <a:xfrm>
            <a:off x="191830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20" name="Shape 1420"/>
          <p:cNvSpPr/>
          <p:nvPr/>
        </p:nvSpPr>
        <p:spPr>
          <a:xfrm>
            <a:off x="259468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21" name="Shape 1421"/>
          <p:cNvSpPr/>
          <p:nvPr/>
        </p:nvSpPr>
        <p:spPr>
          <a:xfrm>
            <a:off x="259468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22" name="Shape 1422"/>
          <p:cNvCxnSpPr>
            <a:stCxn id="1420" idx="0"/>
            <a:endCxn id="1421" idx="2"/>
          </p:cNvCxnSpPr>
          <p:nvPr/>
        </p:nvCxnSpPr>
        <p:spPr>
          <a:xfrm rot="10800000">
            <a:off x="270463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23" name="Shape 1423"/>
          <p:cNvCxnSpPr>
            <a:endCxn id="1421" idx="1"/>
          </p:cNvCxnSpPr>
          <p:nvPr/>
        </p:nvCxnSpPr>
        <p:spPr>
          <a:xfrm>
            <a:off x="236638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24" name="Shape 1424"/>
          <p:cNvSpPr/>
          <p:nvPr/>
        </p:nvSpPr>
        <p:spPr>
          <a:xfrm>
            <a:off x="30427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25" name="Shape 1425"/>
          <p:cNvSpPr/>
          <p:nvPr/>
        </p:nvSpPr>
        <p:spPr>
          <a:xfrm>
            <a:off x="30427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26" name="Shape 1426"/>
          <p:cNvCxnSpPr>
            <a:stCxn id="1424" idx="0"/>
            <a:endCxn id="1425" idx="2"/>
          </p:cNvCxnSpPr>
          <p:nvPr/>
        </p:nvCxnSpPr>
        <p:spPr>
          <a:xfrm rot="10800000">
            <a:off x="31527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27" name="Shape 1427"/>
          <p:cNvCxnSpPr>
            <a:endCxn id="1425" idx="1"/>
          </p:cNvCxnSpPr>
          <p:nvPr/>
        </p:nvCxnSpPr>
        <p:spPr>
          <a:xfrm>
            <a:off x="281445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28" name="Shape 1428"/>
          <p:cNvSpPr/>
          <p:nvPr/>
        </p:nvSpPr>
        <p:spPr>
          <a:xfrm>
            <a:off x="354279" y="2710736"/>
            <a:ext cx="219899"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29" name="Shape 1429"/>
          <p:cNvSpPr/>
          <p:nvPr/>
        </p:nvSpPr>
        <p:spPr>
          <a:xfrm>
            <a:off x="80235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30" name="Shape 1430"/>
          <p:cNvSpPr/>
          <p:nvPr/>
        </p:nvSpPr>
        <p:spPr>
          <a:xfrm>
            <a:off x="125045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31" name="Shape 1431"/>
          <p:cNvSpPr/>
          <p:nvPr/>
        </p:nvSpPr>
        <p:spPr>
          <a:xfrm>
            <a:off x="169853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32" name="Shape 1432"/>
          <p:cNvSpPr/>
          <p:nvPr/>
        </p:nvSpPr>
        <p:spPr>
          <a:xfrm>
            <a:off x="214660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33" name="Shape 1433"/>
          <p:cNvSpPr/>
          <p:nvPr/>
        </p:nvSpPr>
        <p:spPr>
          <a:xfrm>
            <a:off x="259468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34" name="Shape 1434"/>
          <p:cNvSpPr/>
          <p:nvPr/>
        </p:nvSpPr>
        <p:spPr>
          <a:xfrm>
            <a:off x="304276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35" name="Shape 1435"/>
          <p:cNvCxnSpPr/>
          <p:nvPr/>
        </p:nvCxnSpPr>
        <p:spPr>
          <a:xfrm rot="10800000">
            <a:off x="46424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36" name="Shape 1436"/>
          <p:cNvCxnSpPr/>
          <p:nvPr/>
        </p:nvCxnSpPr>
        <p:spPr>
          <a:xfrm rot="10800000">
            <a:off x="91232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37" name="Shape 1437"/>
          <p:cNvCxnSpPr/>
          <p:nvPr/>
        </p:nvCxnSpPr>
        <p:spPr>
          <a:xfrm rot="10800000">
            <a:off x="136042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38" name="Shape 1438"/>
          <p:cNvCxnSpPr/>
          <p:nvPr/>
        </p:nvCxnSpPr>
        <p:spPr>
          <a:xfrm rot="10800000">
            <a:off x="180849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39" name="Shape 1439"/>
          <p:cNvCxnSpPr/>
          <p:nvPr/>
        </p:nvCxnSpPr>
        <p:spPr>
          <a:xfrm rot="10800000">
            <a:off x="225657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40" name="Shape 1440"/>
          <p:cNvCxnSpPr/>
          <p:nvPr/>
        </p:nvCxnSpPr>
        <p:spPr>
          <a:xfrm rot="10800000">
            <a:off x="270465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41" name="Shape 1441"/>
          <p:cNvCxnSpPr/>
          <p:nvPr/>
        </p:nvCxnSpPr>
        <p:spPr>
          <a:xfrm rot="10800000">
            <a:off x="3152728"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442" name="Shape 1442"/>
          <p:cNvSpPr/>
          <p:nvPr/>
        </p:nvSpPr>
        <p:spPr>
          <a:xfrm>
            <a:off x="6551425" y="1682925"/>
            <a:ext cx="1566600" cy="279300"/>
          </a:xfrm>
          <a:prstGeom prst="rect">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Loss</a:t>
            </a:r>
          </a:p>
        </p:txBody>
      </p:sp>
      <p:cxnSp>
        <p:nvCxnSpPr>
          <p:cNvPr id="1443" name="Shape 1443"/>
          <p:cNvCxnSpPr/>
          <p:nvPr/>
        </p:nvCxnSpPr>
        <p:spPr>
          <a:xfrm rot="10800000" flipH="1">
            <a:off x="6246304" y="2035136"/>
            <a:ext cx="283800" cy="675600"/>
          </a:xfrm>
          <a:prstGeom prst="straightConnector1">
            <a:avLst/>
          </a:prstGeom>
          <a:noFill/>
          <a:ln w="19050" cap="flat" cmpd="sng">
            <a:solidFill>
              <a:srgbClr val="666666"/>
            </a:solidFill>
            <a:prstDash val="solid"/>
            <a:round/>
            <a:headEnd type="none" w="lg" len="lg"/>
            <a:tailEnd type="triangle" w="lg" len="lg"/>
          </a:ln>
        </p:spPr>
      </p:cxnSp>
      <p:cxnSp>
        <p:nvCxnSpPr>
          <p:cNvPr id="1444" name="Shape 1444"/>
          <p:cNvCxnSpPr/>
          <p:nvPr/>
        </p:nvCxnSpPr>
        <p:spPr>
          <a:xfrm rot="10800000" flipH="1">
            <a:off x="6694407" y="2023136"/>
            <a:ext cx="66300" cy="687600"/>
          </a:xfrm>
          <a:prstGeom prst="straightConnector1">
            <a:avLst/>
          </a:prstGeom>
          <a:noFill/>
          <a:ln w="19050" cap="flat" cmpd="sng">
            <a:solidFill>
              <a:srgbClr val="666666"/>
            </a:solidFill>
            <a:prstDash val="solid"/>
            <a:round/>
            <a:headEnd type="none" w="lg" len="lg"/>
            <a:tailEnd type="triangle" w="lg" len="lg"/>
          </a:ln>
        </p:spPr>
      </p:cxnSp>
      <p:cxnSp>
        <p:nvCxnSpPr>
          <p:cNvPr id="1445" name="Shape 1445"/>
          <p:cNvCxnSpPr/>
          <p:nvPr/>
        </p:nvCxnSpPr>
        <p:spPr>
          <a:xfrm rot="10800000" flipH="1">
            <a:off x="7142483" y="2071736"/>
            <a:ext cx="43500" cy="639000"/>
          </a:xfrm>
          <a:prstGeom prst="straightConnector1">
            <a:avLst/>
          </a:prstGeom>
          <a:noFill/>
          <a:ln w="19050" cap="flat" cmpd="sng">
            <a:solidFill>
              <a:srgbClr val="666666"/>
            </a:solidFill>
            <a:prstDash val="solid"/>
            <a:round/>
            <a:headEnd type="none" w="lg" len="lg"/>
            <a:tailEnd type="triangle" w="lg" len="lg"/>
          </a:ln>
        </p:spPr>
      </p:cxnSp>
      <p:cxnSp>
        <p:nvCxnSpPr>
          <p:cNvPr id="1446" name="Shape 1446"/>
          <p:cNvCxnSpPr/>
          <p:nvPr/>
        </p:nvCxnSpPr>
        <p:spPr>
          <a:xfrm rot="10800000">
            <a:off x="7525759" y="2023136"/>
            <a:ext cx="64800" cy="687600"/>
          </a:xfrm>
          <a:prstGeom prst="straightConnector1">
            <a:avLst/>
          </a:prstGeom>
          <a:noFill/>
          <a:ln w="19050" cap="flat" cmpd="sng">
            <a:solidFill>
              <a:srgbClr val="666666"/>
            </a:solidFill>
            <a:prstDash val="solid"/>
            <a:round/>
            <a:headEnd type="none" w="lg" len="lg"/>
            <a:tailEnd type="triangle" w="lg" len="lg"/>
          </a:ln>
        </p:spPr>
      </p:cxnSp>
      <p:cxnSp>
        <p:nvCxnSpPr>
          <p:cNvPr id="1447" name="Shape 1447"/>
          <p:cNvCxnSpPr/>
          <p:nvPr/>
        </p:nvCxnSpPr>
        <p:spPr>
          <a:xfrm rot="10800000">
            <a:off x="7756635" y="2059436"/>
            <a:ext cx="282000" cy="651300"/>
          </a:xfrm>
          <a:prstGeom prst="straightConnector1">
            <a:avLst/>
          </a:prstGeom>
          <a:noFill/>
          <a:ln w="19050" cap="flat" cmpd="sng">
            <a:solidFill>
              <a:srgbClr val="666666"/>
            </a:solidFill>
            <a:prstDash val="solid"/>
            <a:round/>
            <a:headEnd type="none" w="lg" len="lg"/>
            <a:tailEnd type="triangle" w="lg" len="lg"/>
          </a:ln>
        </p:spPr>
      </p:cxnSp>
      <p:cxnSp>
        <p:nvCxnSpPr>
          <p:cNvPr id="1448" name="Shape 1448"/>
          <p:cNvCxnSpPr/>
          <p:nvPr/>
        </p:nvCxnSpPr>
        <p:spPr>
          <a:xfrm rot="10800000">
            <a:off x="7999511" y="2059436"/>
            <a:ext cx="487200" cy="651300"/>
          </a:xfrm>
          <a:prstGeom prst="straightConnector1">
            <a:avLst/>
          </a:prstGeom>
          <a:noFill/>
          <a:ln w="19050" cap="flat" cmpd="sng">
            <a:solidFill>
              <a:srgbClr val="666666"/>
            </a:solidFill>
            <a:prstDash val="solid"/>
            <a:round/>
            <a:headEnd type="none" w="lg" len="lg"/>
            <a:tailEnd type="triangle" w="lg" len="lg"/>
          </a:ln>
        </p:spPr>
      </p:cxnSp>
      <p:cxnSp>
        <p:nvCxnSpPr>
          <p:cNvPr id="1449" name="Shape 1449"/>
          <p:cNvCxnSpPr/>
          <p:nvPr/>
        </p:nvCxnSpPr>
        <p:spPr>
          <a:xfrm>
            <a:off x="346100" y="5204600"/>
            <a:ext cx="2902200" cy="0"/>
          </a:xfrm>
          <a:prstGeom prst="straightConnector1">
            <a:avLst/>
          </a:prstGeom>
          <a:noFill/>
          <a:ln w="38100" cap="flat" cmpd="sng">
            <a:solidFill>
              <a:schemeClr val="dk2"/>
            </a:solidFill>
            <a:prstDash val="solid"/>
            <a:round/>
            <a:headEnd type="none" w="lg" len="lg"/>
            <a:tailEnd type="triangle" w="lg" len="lg"/>
          </a:ln>
        </p:spPr>
      </p:cxnSp>
      <p:sp>
        <p:nvSpPr>
          <p:cNvPr id="1450" name="Shape 1450"/>
          <p:cNvSpPr/>
          <p:nvPr/>
        </p:nvSpPr>
        <p:spPr>
          <a:xfrm>
            <a:off x="346644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51" name="Shape 1451"/>
          <p:cNvSpPr/>
          <p:nvPr/>
        </p:nvSpPr>
        <p:spPr>
          <a:xfrm>
            <a:off x="346644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52" name="Shape 1452"/>
          <p:cNvCxnSpPr>
            <a:stCxn id="1450" idx="0"/>
            <a:endCxn id="1451" idx="2"/>
          </p:cNvCxnSpPr>
          <p:nvPr/>
        </p:nvCxnSpPr>
        <p:spPr>
          <a:xfrm rot="10800000">
            <a:off x="3576399"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453" name="Shape 1453"/>
          <p:cNvSpPr/>
          <p:nvPr/>
        </p:nvSpPr>
        <p:spPr>
          <a:xfrm>
            <a:off x="391452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54" name="Shape 1454"/>
          <p:cNvSpPr/>
          <p:nvPr/>
        </p:nvSpPr>
        <p:spPr>
          <a:xfrm>
            <a:off x="391452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55" name="Shape 1455"/>
          <p:cNvCxnSpPr>
            <a:stCxn id="1453" idx="0"/>
            <a:endCxn id="1454" idx="2"/>
          </p:cNvCxnSpPr>
          <p:nvPr/>
        </p:nvCxnSpPr>
        <p:spPr>
          <a:xfrm rot="10800000">
            <a:off x="402447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56" name="Shape 1456"/>
          <p:cNvCxnSpPr>
            <a:stCxn id="1451" idx="3"/>
            <a:endCxn id="1454" idx="1"/>
          </p:cNvCxnSpPr>
          <p:nvPr/>
        </p:nvCxnSpPr>
        <p:spPr>
          <a:xfrm>
            <a:off x="368634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57" name="Shape 1457"/>
          <p:cNvSpPr/>
          <p:nvPr/>
        </p:nvSpPr>
        <p:spPr>
          <a:xfrm>
            <a:off x="4362628"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58" name="Shape 1458"/>
          <p:cNvSpPr/>
          <p:nvPr/>
        </p:nvSpPr>
        <p:spPr>
          <a:xfrm>
            <a:off x="4362628"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59" name="Shape 1459"/>
          <p:cNvCxnSpPr>
            <a:stCxn id="1457" idx="0"/>
            <a:endCxn id="1458" idx="2"/>
          </p:cNvCxnSpPr>
          <p:nvPr/>
        </p:nvCxnSpPr>
        <p:spPr>
          <a:xfrm rot="10800000">
            <a:off x="4472578"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60" name="Shape 1460"/>
          <p:cNvCxnSpPr>
            <a:endCxn id="1458" idx="1"/>
          </p:cNvCxnSpPr>
          <p:nvPr/>
        </p:nvCxnSpPr>
        <p:spPr>
          <a:xfrm>
            <a:off x="4134328"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61" name="Shape 1461"/>
          <p:cNvSpPr/>
          <p:nvPr/>
        </p:nvSpPr>
        <p:spPr>
          <a:xfrm>
            <a:off x="481070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62" name="Shape 1462"/>
          <p:cNvSpPr/>
          <p:nvPr/>
        </p:nvSpPr>
        <p:spPr>
          <a:xfrm>
            <a:off x="481070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63" name="Shape 1463"/>
          <p:cNvCxnSpPr>
            <a:stCxn id="1461" idx="0"/>
            <a:endCxn id="1462" idx="2"/>
          </p:cNvCxnSpPr>
          <p:nvPr/>
        </p:nvCxnSpPr>
        <p:spPr>
          <a:xfrm rot="10800000">
            <a:off x="4920654"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64" name="Shape 1464"/>
          <p:cNvCxnSpPr>
            <a:endCxn id="1462" idx="1"/>
          </p:cNvCxnSpPr>
          <p:nvPr/>
        </p:nvCxnSpPr>
        <p:spPr>
          <a:xfrm>
            <a:off x="458240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65" name="Shape 1465"/>
          <p:cNvSpPr/>
          <p:nvPr/>
        </p:nvSpPr>
        <p:spPr>
          <a:xfrm>
            <a:off x="525878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66" name="Shape 1466"/>
          <p:cNvSpPr/>
          <p:nvPr/>
        </p:nvSpPr>
        <p:spPr>
          <a:xfrm>
            <a:off x="525878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67" name="Shape 1467"/>
          <p:cNvCxnSpPr>
            <a:stCxn id="1465" idx="0"/>
            <a:endCxn id="1466" idx="2"/>
          </p:cNvCxnSpPr>
          <p:nvPr/>
        </p:nvCxnSpPr>
        <p:spPr>
          <a:xfrm rot="10800000">
            <a:off x="536873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68" name="Shape 1468"/>
          <p:cNvCxnSpPr>
            <a:endCxn id="1466" idx="1"/>
          </p:cNvCxnSpPr>
          <p:nvPr/>
        </p:nvCxnSpPr>
        <p:spPr>
          <a:xfrm>
            <a:off x="5030480"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69" name="Shape 1469"/>
          <p:cNvSpPr/>
          <p:nvPr/>
        </p:nvSpPr>
        <p:spPr>
          <a:xfrm>
            <a:off x="57068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0" name="Shape 1470"/>
          <p:cNvSpPr/>
          <p:nvPr/>
        </p:nvSpPr>
        <p:spPr>
          <a:xfrm>
            <a:off x="57068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71" name="Shape 1471"/>
          <p:cNvCxnSpPr>
            <a:stCxn id="1469" idx="0"/>
            <a:endCxn id="1470" idx="2"/>
          </p:cNvCxnSpPr>
          <p:nvPr/>
        </p:nvCxnSpPr>
        <p:spPr>
          <a:xfrm rot="10800000">
            <a:off x="58168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72" name="Shape 1472"/>
          <p:cNvCxnSpPr>
            <a:endCxn id="1470" idx="1"/>
          </p:cNvCxnSpPr>
          <p:nvPr/>
        </p:nvCxnSpPr>
        <p:spPr>
          <a:xfrm>
            <a:off x="5478557" y="389822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1473" name="Shape 1473"/>
          <p:cNvCxnSpPr/>
          <p:nvPr/>
        </p:nvCxnSpPr>
        <p:spPr>
          <a:xfrm>
            <a:off x="59266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74" name="Shape 1474"/>
          <p:cNvSpPr/>
          <p:nvPr/>
        </p:nvSpPr>
        <p:spPr>
          <a:xfrm>
            <a:off x="346645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5" name="Shape 1475"/>
          <p:cNvSpPr/>
          <p:nvPr/>
        </p:nvSpPr>
        <p:spPr>
          <a:xfrm>
            <a:off x="391452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6" name="Shape 1476"/>
          <p:cNvSpPr/>
          <p:nvPr/>
        </p:nvSpPr>
        <p:spPr>
          <a:xfrm>
            <a:off x="4362632"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7" name="Shape 1477"/>
          <p:cNvSpPr/>
          <p:nvPr/>
        </p:nvSpPr>
        <p:spPr>
          <a:xfrm>
            <a:off x="4810708"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8" name="Shape 1478"/>
          <p:cNvSpPr/>
          <p:nvPr/>
        </p:nvSpPr>
        <p:spPr>
          <a:xfrm>
            <a:off x="525878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9" name="Shape 1479"/>
          <p:cNvSpPr/>
          <p:nvPr/>
        </p:nvSpPr>
        <p:spPr>
          <a:xfrm>
            <a:off x="5706860"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80" name="Shape 1480"/>
          <p:cNvCxnSpPr/>
          <p:nvPr/>
        </p:nvCxnSpPr>
        <p:spPr>
          <a:xfrm rot="10800000">
            <a:off x="357641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1" name="Shape 1481"/>
          <p:cNvCxnSpPr/>
          <p:nvPr/>
        </p:nvCxnSpPr>
        <p:spPr>
          <a:xfrm rot="10800000">
            <a:off x="402449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2" name="Shape 1482"/>
          <p:cNvCxnSpPr/>
          <p:nvPr/>
        </p:nvCxnSpPr>
        <p:spPr>
          <a:xfrm rot="10800000">
            <a:off x="4472598"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3" name="Shape 1483"/>
          <p:cNvCxnSpPr/>
          <p:nvPr/>
        </p:nvCxnSpPr>
        <p:spPr>
          <a:xfrm rot="10800000">
            <a:off x="492067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4" name="Shape 1484"/>
          <p:cNvCxnSpPr/>
          <p:nvPr/>
        </p:nvCxnSpPr>
        <p:spPr>
          <a:xfrm rot="10800000">
            <a:off x="536875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5" name="Shape 1485"/>
          <p:cNvCxnSpPr/>
          <p:nvPr/>
        </p:nvCxnSpPr>
        <p:spPr>
          <a:xfrm rot="10800000">
            <a:off x="5816826"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6" name="Shape 1486"/>
          <p:cNvCxnSpPr/>
          <p:nvPr/>
        </p:nvCxnSpPr>
        <p:spPr>
          <a:xfrm>
            <a:off x="3262657" y="3898223"/>
            <a:ext cx="203700" cy="0"/>
          </a:xfrm>
          <a:prstGeom prst="straightConnector1">
            <a:avLst/>
          </a:prstGeom>
          <a:noFill/>
          <a:ln w="19050" cap="flat" cmpd="sng">
            <a:solidFill>
              <a:srgbClr val="666666"/>
            </a:solidFill>
            <a:prstDash val="solid"/>
            <a:round/>
            <a:headEnd type="none" w="lg" len="lg"/>
            <a:tailEnd type="triangle" w="lg" len="lg"/>
          </a:ln>
        </p:spPr>
      </p:cxnSp>
      <p:cxnSp>
        <p:nvCxnSpPr>
          <p:cNvPr id="1487" name="Shape 1487"/>
          <p:cNvCxnSpPr/>
          <p:nvPr/>
        </p:nvCxnSpPr>
        <p:spPr>
          <a:xfrm>
            <a:off x="3364350" y="5204600"/>
            <a:ext cx="2567700" cy="0"/>
          </a:xfrm>
          <a:prstGeom prst="straightConnector1">
            <a:avLst/>
          </a:prstGeom>
          <a:noFill/>
          <a:ln w="38100" cap="flat" cmpd="sng">
            <a:solidFill>
              <a:schemeClr val="dk2"/>
            </a:solidFill>
            <a:prstDash val="solid"/>
            <a:round/>
            <a:headEnd type="none" w="lg" len="lg"/>
            <a:tailEnd type="triangle" w="lg" len="lg"/>
          </a:ln>
        </p:spPr>
      </p:cxnSp>
      <p:sp>
        <p:nvSpPr>
          <p:cNvPr id="1488" name="Shape 1488"/>
          <p:cNvSpPr/>
          <p:nvPr/>
        </p:nvSpPr>
        <p:spPr>
          <a:xfrm>
            <a:off x="615493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89" name="Shape 1489"/>
          <p:cNvSpPr/>
          <p:nvPr/>
        </p:nvSpPr>
        <p:spPr>
          <a:xfrm>
            <a:off x="615493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90" name="Shape 1490"/>
          <p:cNvCxnSpPr>
            <a:stCxn id="1488" idx="0"/>
            <a:endCxn id="1489" idx="2"/>
          </p:cNvCxnSpPr>
          <p:nvPr/>
        </p:nvCxnSpPr>
        <p:spPr>
          <a:xfrm rot="10800000">
            <a:off x="626488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91" name="Shape 1491"/>
          <p:cNvCxnSpPr>
            <a:endCxn id="1489" idx="1"/>
          </p:cNvCxnSpPr>
          <p:nvPr/>
        </p:nvCxnSpPr>
        <p:spPr>
          <a:xfrm>
            <a:off x="59266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92" name="Shape 1492"/>
          <p:cNvSpPr/>
          <p:nvPr/>
        </p:nvSpPr>
        <p:spPr>
          <a:xfrm>
            <a:off x="6154936"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93" name="Shape 1493"/>
          <p:cNvCxnSpPr/>
          <p:nvPr/>
        </p:nvCxnSpPr>
        <p:spPr>
          <a:xfrm rot="10800000">
            <a:off x="6264903"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494" name="Shape 1494"/>
          <p:cNvSpPr/>
          <p:nvPr/>
        </p:nvSpPr>
        <p:spPr>
          <a:xfrm>
            <a:off x="660300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95" name="Shape 1495"/>
          <p:cNvSpPr/>
          <p:nvPr/>
        </p:nvSpPr>
        <p:spPr>
          <a:xfrm>
            <a:off x="660300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96" name="Shape 1496"/>
          <p:cNvCxnSpPr>
            <a:stCxn id="1494" idx="0"/>
            <a:endCxn id="1495" idx="2"/>
          </p:cNvCxnSpPr>
          <p:nvPr/>
        </p:nvCxnSpPr>
        <p:spPr>
          <a:xfrm rot="10800000">
            <a:off x="671295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97" name="Shape 1497"/>
          <p:cNvCxnSpPr>
            <a:endCxn id="1495" idx="1"/>
          </p:cNvCxnSpPr>
          <p:nvPr/>
        </p:nvCxnSpPr>
        <p:spPr>
          <a:xfrm>
            <a:off x="637470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98" name="Shape 1498"/>
          <p:cNvSpPr/>
          <p:nvPr/>
        </p:nvSpPr>
        <p:spPr>
          <a:xfrm>
            <a:off x="705107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99" name="Shape 1499"/>
          <p:cNvSpPr/>
          <p:nvPr/>
        </p:nvSpPr>
        <p:spPr>
          <a:xfrm>
            <a:off x="705107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500" name="Shape 1500"/>
          <p:cNvCxnSpPr>
            <a:stCxn id="1498" idx="0"/>
            <a:endCxn id="1499" idx="2"/>
          </p:cNvCxnSpPr>
          <p:nvPr/>
        </p:nvCxnSpPr>
        <p:spPr>
          <a:xfrm rot="10800000">
            <a:off x="716102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501" name="Shape 1501"/>
          <p:cNvCxnSpPr>
            <a:endCxn id="1499" idx="1"/>
          </p:cNvCxnSpPr>
          <p:nvPr/>
        </p:nvCxnSpPr>
        <p:spPr>
          <a:xfrm>
            <a:off x="682277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502" name="Shape 1502"/>
          <p:cNvSpPr/>
          <p:nvPr/>
        </p:nvSpPr>
        <p:spPr>
          <a:xfrm>
            <a:off x="749915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03" name="Shape 1503"/>
          <p:cNvSpPr/>
          <p:nvPr/>
        </p:nvSpPr>
        <p:spPr>
          <a:xfrm>
            <a:off x="749915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504" name="Shape 1504"/>
          <p:cNvCxnSpPr>
            <a:stCxn id="1502" idx="0"/>
            <a:endCxn id="1503" idx="2"/>
          </p:cNvCxnSpPr>
          <p:nvPr/>
        </p:nvCxnSpPr>
        <p:spPr>
          <a:xfrm rot="10800000">
            <a:off x="760910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505" name="Shape 1505"/>
          <p:cNvCxnSpPr>
            <a:endCxn id="1503" idx="1"/>
          </p:cNvCxnSpPr>
          <p:nvPr/>
        </p:nvCxnSpPr>
        <p:spPr>
          <a:xfrm>
            <a:off x="727085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506" name="Shape 1506"/>
          <p:cNvSpPr/>
          <p:nvPr/>
        </p:nvSpPr>
        <p:spPr>
          <a:xfrm>
            <a:off x="794723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07" name="Shape 1507"/>
          <p:cNvSpPr/>
          <p:nvPr/>
        </p:nvSpPr>
        <p:spPr>
          <a:xfrm>
            <a:off x="794723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508" name="Shape 1508"/>
          <p:cNvCxnSpPr>
            <a:stCxn id="1506" idx="0"/>
            <a:endCxn id="1507" idx="2"/>
          </p:cNvCxnSpPr>
          <p:nvPr/>
        </p:nvCxnSpPr>
        <p:spPr>
          <a:xfrm rot="10800000">
            <a:off x="805718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509" name="Shape 1509"/>
          <p:cNvCxnSpPr>
            <a:endCxn id="1507" idx="1"/>
          </p:cNvCxnSpPr>
          <p:nvPr/>
        </p:nvCxnSpPr>
        <p:spPr>
          <a:xfrm>
            <a:off x="77189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510" name="Shape 1510"/>
          <p:cNvSpPr/>
          <p:nvPr/>
        </p:nvSpPr>
        <p:spPr>
          <a:xfrm>
            <a:off x="839530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11" name="Shape 1511"/>
          <p:cNvSpPr/>
          <p:nvPr/>
        </p:nvSpPr>
        <p:spPr>
          <a:xfrm>
            <a:off x="839530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512" name="Shape 1512"/>
          <p:cNvCxnSpPr>
            <a:stCxn id="1510" idx="0"/>
            <a:endCxn id="1511" idx="2"/>
          </p:cNvCxnSpPr>
          <p:nvPr/>
        </p:nvCxnSpPr>
        <p:spPr>
          <a:xfrm rot="10800000">
            <a:off x="850525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513" name="Shape 1513"/>
          <p:cNvCxnSpPr>
            <a:endCxn id="1511" idx="1"/>
          </p:cNvCxnSpPr>
          <p:nvPr/>
        </p:nvCxnSpPr>
        <p:spPr>
          <a:xfrm>
            <a:off x="816700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514" name="Shape 1514"/>
          <p:cNvSpPr/>
          <p:nvPr/>
        </p:nvSpPr>
        <p:spPr>
          <a:xfrm>
            <a:off x="660300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15" name="Shape 1515"/>
          <p:cNvSpPr/>
          <p:nvPr/>
        </p:nvSpPr>
        <p:spPr>
          <a:xfrm>
            <a:off x="705108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16" name="Shape 1516"/>
          <p:cNvSpPr/>
          <p:nvPr/>
        </p:nvSpPr>
        <p:spPr>
          <a:xfrm>
            <a:off x="749915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17" name="Shape 1517"/>
          <p:cNvSpPr/>
          <p:nvPr/>
        </p:nvSpPr>
        <p:spPr>
          <a:xfrm>
            <a:off x="794723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18" name="Shape 1518"/>
          <p:cNvSpPr/>
          <p:nvPr/>
        </p:nvSpPr>
        <p:spPr>
          <a:xfrm>
            <a:off x="839531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519" name="Shape 1519"/>
          <p:cNvCxnSpPr/>
          <p:nvPr/>
        </p:nvCxnSpPr>
        <p:spPr>
          <a:xfrm rot="10800000">
            <a:off x="671297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520" name="Shape 1520"/>
          <p:cNvCxnSpPr/>
          <p:nvPr/>
        </p:nvCxnSpPr>
        <p:spPr>
          <a:xfrm rot="10800000">
            <a:off x="716104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521" name="Shape 1521"/>
          <p:cNvCxnSpPr/>
          <p:nvPr/>
        </p:nvCxnSpPr>
        <p:spPr>
          <a:xfrm rot="10800000">
            <a:off x="760912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522" name="Shape 1522"/>
          <p:cNvCxnSpPr/>
          <p:nvPr/>
        </p:nvCxnSpPr>
        <p:spPr>
          <a:xfrm rot="10800000">
            <a:off x="805720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523" name="Shape 1523"/>
          <p:cNvCxnSpPr/>
          <p:nvPr/>
        </p:nvCxnSpPr>
        <p:spPr>
          <a:xfrm rot="10800000">
            <a:off x="8505278"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524" name="Shape 1524"/>
          <p:cNvCxnSpPr/>
          <p:nvPr/>
        </p:nvCxnSpPr>
        <p:spPr>
          <a:xfrm>
            <a:off x="5832500" y="5381275"/>
            <a:ext cx="2877900" cy="0"/>
          </a:xfrm>
          <a:prstGeom prst="straightConnector1">
            <a:avLst/>
          </a:prstGeom>
          <a:noFill/>
          <a:ln w="38100" cap="flat" cmpd="sng">
            <a:solidFill>
              <a:srgbClr val="FF0000"/>
            </a:solidFill>
            <a:prstDash val="solid"/>
            <a:round/>
            <a:headEnd type="triangle" w="lg" len="lg"/>
            <a:tailEnd type="none" w="lg" len="lg"/>
          </a:ln>
        </p:spPr>
      </p:cxnSp>
      <p:cxnSp>
        <p:nvCxnSpPr>
          <p:cNvPr id="1525" name="Shape 1525"/>
          <p:cNvCxnSpPr/>
          <p:nvPr/>
        </p:nvCxnSpPr>
        <p:spPr>
          <a:xfrm>
            <a:off x="6031350" y="5204600"/>
            <a:ext cx="2713500" cy="0"/>
          </a:xfrm>
          <a:prstGeom prst="straightConnector1">
            <a:avLst/>
          </a:prstGeom>
          <a:noFill/>
          <a:ln w="38100" cap="flat" cmpd="sng">
            <a:solidFill>
              <a:schemeClr val="dk2"/>
            </a:solidFill>
            <a:prstDash val="solid"/>
            <a:round/>
            <a:headEnd type="none" w="lg" len="lg"/>
            <a:tailEnd type="triangle" w="lg" len="lg"/>
          </a:ln>
        </p:spPr>
      </p:cxnSp>
      <p:sp>
        <p:nvSpPr>
          <p:cNvPr id="1526" name="Shape 1526"/>
          <p:cNvSpPr/>
          <p:nvPr/>
        </p:nvSpPr>
        <p:spPr>
          <a:xfrm>
            <a:off x="6036800" y="2557325"/>
            <a:ext cx="2635200" cy="2574300"/>
          </a:xfrm>
          <a:prstGeom prst="rect">
            <a:avLst/>
          </a:prstGeom>
          <a:noFill/>
          <a:ln w="28575" cap="flat" cmpd="sng">
            <a:solidFill>
              <a:srgbClr val="B7B7B7"/>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2827659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wrong with MLPs?</a:t>
            </a:r>
          </a:p>
        </p:txBody>
      </p:sp>
      <p:sp>
        <p:nvSpPr>
          <p:cNvPr id="3" name="Content Placeholder 2"/>
          <p:cNvSpPr>
            <a:spLocks noGrp="1"/>
          </p:cNvSpPr>
          <p:nvPr>
            <p:ph idx="1"/>
          </p:nvPr>
        </p:nvSpPr>
        <p:spPr/>
        <p:txBody>
          <a:bodyPr/>
          <a:lstStyle/>
          <a:p>
            <a:r>
              <a:rPr lang="en-US" dirty="0"/>
              <a:t>Problem 1: Can’t model sequences</a:t>
            </a:r>
          </a:p>
          <a:p>
            <a:pPr lvl="1"/>
            <a:r>
              <a:rPr lang="en-US" dirty="0"/>
              <a:t>Fixed-sized Inputs &amp; Outputs</a:t>
            </a:r>
          </a:p>
          <a:p>
            <a:pPr lvl="1"/>
            <a:r>
              <a:rPr lang="en-US" dirty="0"/>
              <a:t>No temporal structure</a:t>
            </a:r>
          </a:p>
          <a:p>
            <a:endParaRPr lang="en-US" dirty="0"/>
          </a:p>
          <a:p>
            <a:r>
              <a:rPr lang="en-US" dirty="0"/>
              <a:t>Problem 2: Pure feed-forward processing</a:t>
            </a:r>
          </a:p>
          <a:p>
            <a:pPr lvl="1"/>
            <a:r>
              <a:rPr lang="en-US" dirty="0"/>
              <a:t>No “memory”, no feedback</a:t>
            </a:r>
          </a:p>
          <a:p>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a:t>
            </a:fld>
            <a:endParaRPr lang="en-US"/>
          </a:p>
        </p:txBody>
      </p:sp>
      <p:pic>
        <p:nvPicPr>
          <p:cNvPr id="6" name="Picture 5"/>
          <p:cNvPicPr>
            <a:picLocks noChangeAspect="1"/>
          </p:cNvPicPr>
          <p:nvPr/>
        </p:nvPicPr>
        <p:blipFill>
          <a:blip r:embed="rId28"/>
          <a:stretch>
            <a:fillRect/>
          </a:stretch>
        </p:blipFill>
        <p:spPr>
          <a:xfrm>
            <a:off x="3754042" y="3707864"/>
            <a:ext cx="3657600" cy="2705808"/>
          </a:xfrm>
          <a:prstGeom prst="rect">
            <a:avLst/>
          </a:prstGeom>
        </p:spPr>
      </p:pic>
      <p:sp>
        <p:nvSpPr>
          <p:cNvPr id="8" name="TextBox 7"/>
          <p:cNvSpPr txBox="1"/>
          <p:nvPr/>
        </p:nvSpPr>
        <p:spPr>
          <a:xfrm>
            <a:off x="3411341" y="6578469"/>
            <a:ext cx="2403222" cy="276999"/>
          </a:xfrm>
          <a:prstGeom prst="rect">
            <a:avLst/>
          </a:prstGeom>
          <a:noFill/>
        </p:spPr>
        <p:txBody>
          <a:bodyPr wrap="none" rtlCol="0">
            <a:spAutoFit/>
          </a:bodyPr>
          <a:lstStyle/>
          <a:p>
            <a:r>
              <a:rPr lang="en-US" dirty="0">
                <a:solidFill>
                  <a:schemeClr val="bg1">
                    <a:lumMod val="65000"/>
                  </a:schemeClr>
                </a:solidFill>
              </a:rPr>
              <a:t>Image Credit: Alex Graves, book</a:t>
            </a:r>
          </a:p>
        </p:txBody>
      </p:sp>
      <p:sp>
        <p:nvSpPr>
          <p:cNvPr id="7" name="SMARTInkShape-1927"/>
          <p:cNvSpPr/>
          <p:nvPr>
            <p:custDataLst>
              <p:tags r:id="rId1"/>
            </p:custDataLst>
          </p:nvPr>
        </p:nvSpPr>
        <p:spPr bwMode="auto">
          <a:xfrm>
            <a:off x="3741539" y="839391"/>
            <a:ext cx="2794993" cy="35719"/>
          </a:xfrm>
          <a:custGeom>
            <a:avLst/>
            <a:gdLst/>
            <a:ahLst/>
            <a:cxnLst/>
            <a:rect l="0" t="0" r="0" b="0"/>
            <a:pathLst>
              <a:path w="2794993" h="35719">
                <a:moveTo>
                  <a:pt x="0" y="0"/>
                </a:moveTo>
                <a:lnTo>
                  <a:pt x="0" y="0"/>
                </a:lnTo>
                <a:lnTo>
                  <a:pt x="30177" y="0"/>
                </a:lnTo>
                <a:lnTo>
                  <a:pt x="35901" y="2645"/>
                </a:lnTo>
                <a:lnTo>
                  <a:pt x="41753" y="6136"/>
                </a:lnTo>
                <a:lnTo>
                  <a:pt x="51618" y="8102"/>
                </a:lnTo>
                <a:lnTo>
                  <a:pt x="77557" y="9849"/>
                </a:lnTo>
                <a:lnTo>
                  <a:pt x="104594" y="16608"/>
                </a:lnTo>
                <a:lnTo>
                  <a:pt x="144675" y="22490"/>
                </a:lnTo>
                <a:lnTo>
                  <a:pt x="188923" y="26411"/>
                </a:lnTo>
                <a:lnTo>
                  <a:pt x="232356" y="29385"/>
                </a:lnTo>
                <a:lnTo>
                  <a:pt x="267927" y="34467"/>
                </a:lnTo>
                <a:lnTo>
                  <a:pt x="310745" y="35471"/>
                </a:lnTo>
                <a:lnTo>
                  <a:pt x="345632" y="35645"/>
                </a:lnTo>
                <a:lnTo>
                  <a:pt x="381104" y="35697"/>
                </a:lnTo>
                <a:lnTo>
                  <a:pt x="417742" y="35712"/>
                </a:lnTo>
                <a:lnTo>
                  <a:pt x="458584" y="34724"/>
                </a:lnTo>
                <a:lnTo>
                  <a:pt x="497253" y="29581"/>
                </a:lnTo>
                <a:lnTo>
                  <a:pt x="539689" y="27616"/>
                </a:lnTo>
                <a:lnTo>
                  <a:pt x="583682" y="27034"/>
                </a:lnTo>
                <a:lnTo>
                  <a:pt x="628137" y="26861"/>
                </a:lnTo>
                <a:lnTo>
                  <a:pt x="672728" y="26810"/>
                </a:lnTo>
                <a:lnTo>
                  <a:pt x="717359" y="26795"/>
                </a:lnTo>
                <a:lnTo>
                  <a:pt x="762002" y="26791"/>
                </a:lnTo>
                <a:lnTo>
                  <a:pt x="806649" y="26789"/>
                </a:lnTo>
                <a:lnTo>
                  <a:pt x="851297" y="26789"/>
                </a:lnTo>
                <a:lnTo>
                  <a:pt x="895945" y="26789"/>
                </a:lnTo>
                <a:lnTo>
                  <a:pt x="925711" y="26789"/>
                </a:lnTo>
                <a:lnTo>
                  <a:pt x="958122" y="26789"/>
                </a:lnTo>
                <a:lnTo>
                  <a:pt x="991379" y="26789"/>
                </a:lnTo>
                <a:lnTo>
                  <a:pt x="1022697" y="26789"/>
                </a:lnTo>
                <a:lnTo>
                  <a:pt x="1055798" y="26789"/>
                </a:lnTo>
                <a:lnTo>
                  <a:pt x="1089361" y="26789"/>
                </a:lnTo>
                <a:lnTo>
                  <a:pt x="1120814" y="26789"/>
                </a:lnTo>
                <a:lnTo>
                  <a:pt x="1153975" y="26789"/>
                </a:lnTo>
                <a:lnTo>
                  <a:pt x="1188558" y="26789"/>
                </a:lnTo>
                <a:lnTo>
                  <a:pt x="1223771" y="26789"/>
                </a:lnTo>
                <a:lnTo>
                  <a:pt x="1259266" y="24143"/>
                </a:lnTo>
                <a:lnTo>
                  <a:pt x="1294885" y="20652"/>
                </a:lnTo>
                <a:lnTo>
                  <a:pt x="1330559" y="19100"/>
                </a:lnTo>
                <a:lnTo>
                  <a:pt x="1366258" y="18411"/>
                </a:lnTo>
                <a:lnTo>
                  <a:pt x="1401968" y="18104"/>
                </a:lnTo>
                <a:lnTo>
                  <a:pt x="1437683" y="17968"/>
                </a:lnTo>
                <a:lnTo>
                  <a:pt x="1473400" y="17907"/>
                </a:lnTo>
                <a:lnTo>
                  <a:pt x="1509118" y="16888"/>
                </a:lnTo>
                <a:lnTo>
                  <a:pt x="1544837" y="13128"/>
                </a:lnTo>
                <a:lnTo>
                  <a:pt x="1583201" y="10795"/>
                </a:lnTo>
                <a:lnTo>
                  <a:pt x="1622410" y="9759"/>
                </a:lnTo>
                <a:lnTo>
                  <a:pt x="1659681" y="9298"/>
                </a:lnTo>
                <a:lnTo>
                  <a:pt x="1698735" y="6447"/>
                </a:lnTo>
                <a:lnTo>
                  <a:pt x="1738251" y="2865"/>
                </a:lnTo>
                <a:lnTo>
                  <a:pt x="1775658" y="1273"/>
                </a:lnTo>
                <a:lnTo>
                  <a:pt x="1812126" y="566"/>
                </a:lnTo>
                <a:lnTo>
                  <a:pt x="1849171" y="251"/>
                </a:lnTo>
                <a:lnTo>
                  <a:pt x="1888786" y="111"/>
                </a:lnTo>
                <a:lnTo>
                  <a:pt x="1926898" y="49"/>
                </a:lnTo>
                <a:lnTo>
                  <a:pt x="1963680" y="22"/>
                </a:lnTo>
                <a:lnTo>
                  <a:pt x="1999872" y="9"/>
                </a:lnTo>
                <a:lnTo>
                  <a:pt x="2035801" y="4"/>
                </a:lnTo>
                <a:lnTo>
                  <a:pt x="2071612" y="2"/>
                </a:lnTo>
                <a:lnTo>
                  <a:pt x="2107373" y="0"/>
                </a:lnTo>
                <a:lnTo>
                  <a:pt x="2145756" y="0"/>
                </a:lnTo>
                <a:lnTo>
                  <a:pt x="2183982" y="0"/>
                </a:lnTo>
                <a:lnTo>
                  <a:pt x="2217508" y="0"/>
                </a:lnTo>
                <a:lnTo>
                  <a:pt x="2251591" y="0"/>
                </a:lnTo>
                <a:lnTo>
                  <a:pt x="2286582" y="0"/>
                </a:lnTo>
                <a:lnTo>
                  <a:pt x="2321978" y="0"/>
                </a:lnTo>
                <a:lnTo>
                  <a:pt x="2354907" y="0"/>
                </a:lnTo>
                <a:lnTo>
                  <a:pt x="2386078" y="0"/>
                </a:lnTo>
                <a:lnTo>
                  <a:pt x="2416469" y="0"/>
                </a:lnTo>
                <a:lnTo>
                  <a:pt x="2446512" y="0"/>
                </a:lnTo>
                <a:lnTo>
                  <a:pt x="2476401" y="992"/>
                </a:lnTo>
                <a:lnTo>
                  <a:pt x="2520127" y="6136"/>
                </a:lnTo>
                <a:lnTo>
                  <a:pt x="2558659" y="9094"/>
                </a:lnTo>
                <a:lnTo>
                  <a:pt x="2595211" y="14821"/>
                </a:lnTo>
                <a:lnTo>
                  <a:pt x="2631177" y="16959"/>
                </a:lnTo>
                <a:lnTo>
                  <a:pt x="2665977" y="18584"/>
                </a:lnTo>
                <a:lnTo>
                  <a:pt x="2704906" y="24874"/>
                </a:lnTo>
                <a:lnTo>
                  <a:pt x="2749247" y="27529"/>
                </a:lnTo>
                <a:lnTo>
                  <a:pt x="2794992" y="3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1928"/>
          <p:cNvSpPr/>
          <p:nvPr>
            <p:custDataLst>
              <p:tags r:id="rId2"/>
            </p:custDataLst>
          </p:nvPr>
        </p:nvSpPr>
        <p:spPr bwMode="auto">
          <a:xfrm>
            <a:off x="2759273" y="1509117"/>
            <a:ext cx="1401962" cy="89188"/>
          </a:xfrm>
          <a:custGeom>
            <a:avLst/>
            <a:gdLst/>
            <a:ahLst/>
            <a:cxnLst/>
            <a:rect l="0" t="0" r="0" b="0"/>
            <a:pathLst>
              <a:path w="1401962" h="89188">
                <a:moveTo>
                  <a:pt x="0" y="44649"/>
                </a:moveTo>
                <a:lnTo>
                  <a:pt x="0" y="44649"/>
                </a:lnTo>
                <a:lnTo>
                  <a:pt x="8562" y="53211"/>
                </a:lnTo>
                <a:lnTo>
                  <a:pt x="13562" y="53469"/>
                </a:lnTo>
                <a:lnTo>
                  <a:pt x="18595" y="56176"/>
                </a:lnTo>
                <a:lnTo>
                  <a:pt x="33599" y="68398"/>
                </a:lnTo>
                <a:lnTo>
                  <a:pt x="41926" y="70537"/>
                </a:lnTo>
                <a:lnTo>
                  <a:pt x="83345" y="71435"/>
                </a:lnTo>
                <a:lnTo>
                  <a:pt x="108892" y="71437"/>
                </a:lnTo>
                <a:lnTo>
                  <a:pt x="115535" y="74083"/>
                </a:lnTo>
                <a:lnTo>
                  <a:pt x="118695" y="76178"/>
                </a:lnTo>
                <a:lnTo>
                  <a:pt x="132624" y="79126"/>
                </a:lnTo>
                <a:lnTo>
                  <a:pt x="165609" y="81287"/>
                </a:lnTo>
                <a:lnTo>
                  <a:pt x="176290" y="86483"/>
                </a:lnTo>
                <a:lnTo>
                  <a:pt x="220408" y="89187"/>
                </a:lnTo>
                <a:lnTo>
                  <a:pt x="244107" y="88283"/>
                </a:lnTo>
                <a:lnTo>
                  <a:pt x="280792" y="81193"/>
                </a:lnTo>
                <a:lnTo>
                  <a:pt x="321992" y="80476"/>
                </a:lnTo>
                <a:lnTo>
                  <a:pt x="359119" y="80382"/>
                </a:lnTo>
                <a:lnTo>
                  <a:pt x="384549" y="77726"/>
                </a:lnTo>
                <a:lnTo>
                  <a:pt x="428701" y="72266"/>
                </a:lnTo>
                <a:lnTo>
                  <a:pt x="467005" y="68955"/>
                </a:lnTo>
                <a:lnTo>
                  <a:pt x="507754" y="63781"/>
                </a:lnTo>
                <a:lnTo>
                  <a:pt x="545459" y="61767"/>
                </a:lnTo>
                <a:lnTo>
                  <a:pt x="587449" y="55490"/>
                </a:lnTo>
                <a:lnTo>
                  <a:pt x="629442" y="53956"/>
                </a:lnTo>
                <a:lnTo>
                  <a:pt x="669817" y="47516"/>
                </a:lnTo>
                <a:lnTo>
                  <a:pt x="712335" y="45215"/>
                </a:lnTo>
                <a:lnTo>
                  <a:pt x="754432" y="44760"/>
                </a:lnTo>
                <a:lnTo>
                  <a:pt x="789193" y="44682"/>
                </a:lnTo>
                <a:lnTo>
                  <a:pt x="830358" y="44655"/>
                </a:lnTo>
                <a:lnTo>
                  <a:pt x="864055" y="44651"/>
                </a:lnTo>
                <a:lnTo>
                  <a:pt x="899175" y="44649"/>
                </a:lnTo>
                <a:lnTo>
                  <a:pt x="934716" y="43657"/>
                </a:lnTo>
                <a:lnTo>
                  <a:pt x="969390" y="38512"/>
                </a:lnTo>
                <a:lnTo>
                  <a:pt x="1010921" y="36271"/>
                </a:lnTo>
                <a:lnTo>
                  <a:pt x="1045327" y="35882"/>
                </a:lnTo>
                <a:lnTo>
                  <a:pt x="1087768" y="35751"/>
                </a:lnTo>
                <a:lnTo>
                  <a:pt x="1130951" y="34733"/>
                </a:lnTo>
                <a:lnTo>
                  <a:pt x="1171819" y="28652"/>
                </a:lnTo>
                <a:lnTo>
                  <a:pt x="1211401" y="27341"/>
                </a:lnTo>
                <a:lnTo>
                  <a:pt x="1252895" y="24307"/>
                </a:lnTo>
                <a:lnTo>
                  <a:pt x="1296783" y="18709"/>
                </a:lnTo>
                <a:lnTo>
                  <a:pt x="1328269" y="15381"/>
                </a:lnTo>
                <a:lnTo>
                  <a:pt x="1372064" y="4567"/>
                </a:lnTo>
                <a:lnTo>
                  <a:pt x="140196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2" name="SMARTInkShape-Group678"/>
          <p:cNvGrpSpPr/>
          <p:nvPr/>
        </p:nvGrpSpPr>
        <p:grpSpPr>
          <a:xfrm>
            <a:off x="3321129" y="5690438"/>
            <a:ext cx="3116452" cy="928286"/>
            <a:chOff x="2330648" y="5715403"/>
            <a:chExt cx="3116452" cy="928286"/>
          </a:xfrm>
        </p:grpSpPr>
        <p:sp>
          <p:nvSpPr>
            <p:cNvPr id="10" name="SMARTInkShape-1929"/>
            <p:cNvSpPr/>
            <p:nvPr>
              <p:custDataLst>
                <p:tags r:id="rId24"/>
              </p:custDataLst>
            </p:nvPr>
          </p:nvSpPr>
          <p:spPr bwMode="auto">
            <a:xfrm>
              <a:off x="2348508" y="5715403"/>
              <a:ext cx="3098592" cy="928286"/>
            </a:xfrm>
            <a:custGeom>
              <a:avLst/>
              <a:gdLst/>
              <a:ahLst/>
              <a:cxnLst/>
              <a:rect l="0" t="0" r="0" b="0"/>
              <a:pathLst>
                <a:path w="3098592" h="928286">
                  <a:moveTo>
                    <a:pt x="53578" y="267488"/>
                  </a:moveTo>
                  <a:lnTo>
                    <a:pt x="53578" y="267488"/>
                  </a:lnTo>
                  <a:lnTo>
                    <a:pt x="53578" y="259799"/>
                  </a:lnTo>
                  <a:lnTo>
                    <a:pt x="54570" y="259385"/>
                  </a:lnTo>
                  <a:lnTo>
                    <a:pt x="58319" y="258925"/>
                  </a:lnTo>
                  <a:lnTo>
                    <a:pt x="59715" y="257811"/>
                  </a:lnTo>
                  <a:lnTo>
                    <a:pt x="62399" y="250006"/>
                  </a:lnTo>
                  <a:lnTo>
                    <a:pt x="104210" y="249628"/>
                  </a:lnTo>
                  <a:lnTo>
                    <a:pt x="110146" y="249628"/>
                  </a:lnTo>
                  <a:lnTo>
                    <a:pt x="116092" y="246983"/>
                  </a:lnTo>
                  <a:lnTo>
                    <a:pt x="119066" y="244888"/>
                  </a:lnTo>
                  <a:lnTo>
                    <a:pt x="132734" y="241940"/>
                  </a:lnTo>
                  <a:lnTo>
                    <a:pt x="160967" y="238216"/>
                  </a:lnTo>
                  <a:lnTo>
                    <a:pt x="199119" y="225267"/>
                  </a:lnTo>
                  <a:lnTo>
                    <a:pt x="221386" y="220913"/>
                  </a:lnTo>
                  <a:lnTo>
                    <a:pt x="259892" y="208695"/>
                  </a:lnTo>
                  <a:lnTo>
                    <a:pt x="303732" y="200728"/>
                  </a:lnTo>
                  <a:lnTo>
                    <a:pt x="345489" y="189845"/>
                  </a:lnTo>
                  <a:lnTo>
                    <a:pt x="386075" y="178141"/>
                  </a:lnTo>
                  <a:lnTo>
                    <a:pt x="427276" y="166274"/>
                  </a:lnTo>
                  <a:lnTo>
                    <a:pt x="471206" y="160513"/>
                  </a:lnTo>
                  <a:lnTo>
                    <a:pt x="506285" y="153550"/>
                  </a:lnTo>
                  <a:lnTo>
                    <a:pt x="541814" y="145203"/>
                  </a:lnTo>
                  <a:lnTo>
                    <a:pt x="578469" y="136446"/>
                  </a:lnTo>
                  <a:lnTo>
                    <a:pt x="619315" y="127567"/>
                  </a:lnTo>
                  <a:lnTo>
                    <a:pt x="656995" y="118653"/>
                  </a:lnTo>
                  <a:lnTo>
                    <a:pt x="694287" y="110720"/>
                  </a:lnTo>
                  <a:lnTo>
                    <a:pt x="735322" y="107929"/>
                  </a:lnTo>
                  <a:lnTo>
                    <a:pt x="773057" y="106109"/>
                  </a:lnTo>
                  <a:lnTo>
                    <a:pt x="810365" y="100720"/>
                  </a:lnTo>
                  <a:lnTo>
                    <a:pt x="851406" y="98682"/>
                  </a:lnTo>
                  <a:lnTo>
                    <a:pt x="889142" y="98078"/>
                  </a:lnTo>
                  <a:lnTo>
                    <a:pt x="925459" y="98891"/>
                  </a:lnTo>
                  <a:lnTo>
                    <a:pt x="961355" y="103982"/>
                  </a:lnTo>
                  <a:lnTo>
                    <a:pt x="998119" y="105932"/>
                  </a:lnTo>
                  <a:lnTo>
                    <a:pt x="1038998" y="107502"/>
                  </a:lnTo>
                  <a:lnTo>
                    <a:pt x="1076686" y="112818"/>
                  </a:lnTo>
                  <a:lnTo>
                    <a:pt x="1113981" y="114834"/>
                  </a:lnTo>
                  <a:lnTo>
                    <a:pt x="1155017" y="116424"/>
                  </a:lnTo>
                  <a:lnTo>
                    <a:pt x="1193744" y="121745"/>
                  </a:lnTo>
                  <a:lnTo>
                    <a:pt x="1236198" y="123763"/>
                  </a:lnTo>
                  <a:lnTo>
                    <a:pt x="1279204" y="124361"/>
                  </a:lnTo>
                  <a:lnTo>
                    <a:pt x="1318514" y="124538"/>
                  </a:lnTo>
                  <a:lnTo>
                    <a:pt x="1360148" y="124591"/>
                  </a:lnTo>
                  <a:lnTo>
                    <a:pt x="1398061" y="124606"/>
                  </a:lnTo>
                  <a:lnTo>
                    <a:pt x="1435421" y="124610"/>
                  </a:lnTo>
                  <a:lnTo>
                    <a:pt x="1477469" y="124612"/>
                  </a:lnTo>
                  <a:lnTo>
                    <a:pt x="1520355" y="124612"/>
                  </a:lnTo>
                  <a:lnTo>
                    <a:pt x="1559631" y="124613"/>
                  </a:lnTo>
                  <a:lnTo>
                    <a:pt x="1601254" y="123620"/>
                  </a:lnTo>
                  <a:lnTo>
                    <a:pt x="1640156" y="118476"/>
                  </a:lnTo>
                  <a:lnTo>
                    <a:pt x="1682660" y="116510"/>
                  </a:lnTo>
                  <a:lnTo>
                    <a:pt x="1726673" y="114936"/>
                  </a:lnTo>
                  <a:lnTo>
                    <a:pt x="1771134" y="109619"/>
                  </a:lnTo>
                  <a:lnTo>
                    <a:pt x="1815727" y="106610"/>
                  </a:lnTo>
                  <a:lnTo>
                    <a:pt x="1860358" y="100868"/>
                  </a:lnTo>
                  <a:lnTo>
                    <a:pt x="1905002" y="97734"/>
                  </a:lnTo>
                  <a:lnTo>
                    <a:pt x="1949649" y="90962"/>
                  </a:lnTo>
                  <a:lnTo>
                    <a:pt x="1994297" y="82672"/>
                  </a:lnTo>
                  <a:lnTo>
                    <a:pt x="2038945" y="74923"/>
                  </a:lnTo>
                  <a:lnTo>
                    <a:pt x="2083594" y="71194"/>
                  </a:lnTo>
                  <a:lnTo>
                    <a:pt x="2128242" y="64247"/>
                  </a:lnTo>
                  <a:lnTo>
                    <a:pt x="2172890" y="55904"/>
                  </a:lnTo>
                  <a:lnTo>
                    <a:pt x="2217539" y="47149"/>
                  </a:lnTo>
                  <a:lnTo>
                    <a:pt x="2247305" y="41236"/>
                  </a:lnTo>
                  <a:lnTo>
                    <a:pt x="2291953" y="32329"/>
                  </a:lnTo>
                  <a:lnTo>
                    <a:pt x="2336601" y="28147"/>
                  </a:lnTo>
                  <a:lnTo>
                    <a:pt x="2381250" y="22167"/>
                  </a:lnTo>
                  <a:lnTo>
                    <a:pt x="2425898" y="18852"/>
                  </a:lnTo>
                  <a:lnTo>
                    <a:pt x="2470547" y="13130"/>
                  </a:lnTo>
                  <a:lnTo>
                    <a:pt x="2515195" y="9891"/>
                  </a:lnTo>
                  <a:lnTo>
                    <a:pt x="2559844" y="4191"/>
                  </a:lnTo>
                  <a:lnTo>
                    <a:pt x="2599752" y="958"/>
                  </a:lnTo>
                  <a:lnTo>
                    <a:pt x="2636712" y="0"/>
                  </a:lnTo>
                  <a:lnTo>
                    <a:pt x="2677539" y="4456"/>
                  </a:lnTo>
                  <a:lnTo>
                    <a:pt x="2711574" y="7321"/>
                  </a:lnTo>
                  <a:lnTo>
                    <a:pt x="2745250" y="12909"/>
                  </a:lnTo>
                  <a:lnTo>
                    <a:pt x="2780364" y="16109"/>
                  </a:lnTo>
                  <a:lnTo>
                    <a:pt x="2820656" y="23327"/>
                  </a:lnTo>
                  <a:lnTo>
                    <a:pt x="2857277" y="28427"/>
                  </a:lnTo>
                  <a:lnTo>
                    <a:pt x="2901127" y="40546"/>
                  </a:lnTo>
                  <a:lnTo>
                    <a:pt x="2934364" y="48499"/>
                  </a:lnTo>
                  <a:lnTo>
                    <a:pt x="2972462" y="70873"/>
                  </a:lnTo>
                  <a:lnTo>
                    <a:pt x="2985736" y="83311"/>
                  </a:lnTo>
                  <a:lnTo>
                    <a:pt x="2988908" y="89058"/>
                  </a:lnTo>
                  <a:lnTo>
                    <a:pt x="2990944" y="96092"/>
                  </a:lnTo>
                  <a:lnTo>
                    <a:pt x="2999090" y="105360"/>
                  </a:lnTo>
                  <a:lnTo>
                    <a:pt x="2999994" y="111081"/>
                  </a:lnTo>
                  <a:lnTo>
                    <a:pt x="3000262" y="119059"/>
                  </a:lnTo>
                  <a:lnTo>
                    <a:pt x="3001292" y="120911"/>
                  </a:lnTo>
                  <a:lnTo>
                    <a:pt x="3002971" y="122145"/>
                  </a:lnTo>
                  <a:lnTo>
                    <a:pt x="3005082" y="122967"/>
                  </a:lnTo>
                  <a:lnTo>
                    <a:pt x="3006490" y="124508"/>
                  </a:lnTo>
                  <a:lnTo>
                    <a:pt x="3011394" y="134110"/>
                  </a:lnTo>
                  <a:lnTo>
                    <a:pt x="3023470" y="148500"/>
                  </a:lnTo>
                  <a:lnTo>
                    <a:pt x="3038124" y="189216"/>
                  </a:lnTo>
                  <a:lnTo>
                    <a:pt x="3051486" y="223023"/>
                  </a:lnTo>
                  <a:lnTo>
                    <a:pt x="3059765" y="259758"/>
                  </a:lnTo>
                  <a:lnTo>
                    <a:pt x="3067213" y="303364"/>
                  </a:lnTo>
                  <a:lnTo>
                    <a:pt x="3071207" y="340808"/>
                  </a:lnTo>
                  <a:lnTo>
                    <a:pt x="3072725" y="383821"/>
                  </a:lnTo>
                  <a:lnTo>
                    <a:pt x="3079490" y="423514"/>
                  </a:lnTo>
                  <a:lnTo>
                    <a:pt x="3083222" y="461851"/>
                  </a:lnTo>
                  <a:lnTo>
                    <a:pt x="3088398" y="487340"/>
                  </a:lnTo>
                  <a:lnTo>
                    <a:pt x="3090412" y="510492"/>
                  </a:lnTo>
                  <a:lnTo>
                    <a:pt x="3096690" y="528294"/>
                  </a:lnTo>
                  <a:lnTo>
                    <a:pt x="3098586" y="571042"/>
                  </a:lnTo>
                  <a:lnTo>
                    <a:pt x="3098591" y="574037"/>
                  </a:lnTo>
                  <a:lnTo>
                    <a:pt x="3095951" y="580010"/>
                  </a:lnTo>
                  <a:lnTo>
                    <a:pt x="3092462" y="585972"/>
                  </a:lnTo>
                  <a:lnTo>
                    <a:pt x="3090039" y="596121"/>
                  </a:lnTo>
                  <a:lnTo>
                    <a:pt x="3085040" y="602103"/>
                  </a:lnTo>
                  <a:lnTo>
                    <a:pt x="3080006" y="604721"/>
                  </a:lnTo>
                  <a:lnTo>
                    <a:pt x="3062818" y="606631"/>
                  </a:lnTo>
                  <a:lnTo>
                    <a:pt x="3059863" y="606693"/>
                  </a:lnTo>
                  <a:lnTo>
                    <a:pt x="3053934" y="609407"/>
                  </a:lnTo>
                  <a:lnTo>
                    <a:pt x="3050964" y="611519"/>
                  </a:lnTo>
                  <a:lnTo>
                    <a:pt x="3037302" y="614493"/>
                  </a:lnTo>
                  <a:lnTo>
                    <a:pt x="2996302" y="616664"/>
                  </a:lnTo>
                  <a:lnTo>
                    <a:pt x="2955190" y="623424"/>
                  </a:lnTo>
                  <a:lnTo>
                    <a:pt x="2911007" y="631578"/>
                  </a:lnTo>
                  <a:lnTo>
                    <a:pt x="2870605" y="637945"/>
                  </a:lnTo>
                  <a:lnTo>
                    <a:pt x="2831397" y="645915"/>
                  </a:lnTo>
                  <a:lnTo>
                    <a:pt x="2793101" y="654561"/>
                  </a:lnTo>
                  <a:lnTo>
                    <a:pt x="2751878" y="663406"/>
                  </a:lnTo>
                  <a:lnTo>
                    <a:pt x="2708245" y="677051"/>
                  </a:lnTo>
                  <a:lnTo>
                    <a:pt x="2663897" y="688921"/>
                  </a:lnTo>
                  <a:lnTo>
                    <a:pt x="2631555" y="695562"/>
                  </a:lnTo>
                  <a:lnTo>
                    <a:pt x="2598330" y="701821"/>
                  </a:lnTo>
                  <a:lnTo>
                    <a:pt x="2567027" y="707910"/>
                  </a:lnTo>
                  <a:lnTo>
                    <a:pt x="2533932" y="713923"/>
                  </a:lnTo>
                  <a:lnTo>
                    <a:pt x="2499379" y="719903"/>
                  </a:lnTo>
                  <a:lnTo>
                    <a:pt x="2464179" y="725868"/>
                  </a:lnTo>
                  <a:lnTo>
                    <a:pt x="2431336" y="731827"/>
                  </a:lnTo>
                  <a:lnTo>
                    <a:pt x="2399211" y="737782"/>
                  </a:lnTo>
                  <a:lnTo>
                    <a:pt x="2365089" y="743736"/>
                  </a:lnTo>
                  <a:lnTo>
                    <a:pt x="2330080" y="749690"/>
                  </a:lnTo>
                  <a:lnTo>
                    <a:pt x="2294677" y="755643"/>
                  </a:lnTo>
                  <a:lnTo>
                    <a:pt x="2259098" y="761597"/>
                  </a:lnTo>
                  <a:lnTo>
                    <a:pt x="2220796" y="767550"/>
                  </a:lnTo>
                  <a:lnTo>
                    <a:pt x="2181614" y="773503"/>
                  </a:lnTo>
                  <a:lnTo>
                    <a:pt x="2144357" y="779456"/>
                  </a:lnTo>
                  <a:lnTo>
                    <a:pt x="2105307" y="788054"/>
                  </a:lnTo>
                  <a:lnTo>
                    <a:pt x="2064801" y="797499"/>
                  </a:lnTo>
                  <a:lnTo>
                    <a:pt x="2023648" y="805004"/>
                  </a:lnTo>
                  <a:lnTo>
                    <a:pt x="1982206" y="811647"/>
                  </a:lnTo>
                  <a:lnTo>
                    <a:pt x="1940637" y="817907"/>
                  </a:lnTo>
                  <a:lnTo>
                    <a:pt x="1899010" y="823996"/>
                  </a:lnTo>
                  <a:lnTo>
                    <a:pt x="1854713" y="830009"/>
                  </a:lnTo>
                  <a:lnTo>
                    <a:pt x="1831787" y="833002"/>
                  </a:lnTo>
                  <a:lnTo>
                    <a:pt x="1787794" y="838973"/>
                  </a:lnTo>
                  <a:lnTo>
                    <a:pt x="1745091" y="844935"/>
                  </a:lnTo>
                  <a:lnTo>
                    <a:pt x="1702960" y="850891"/>
                  </a:lnTo>
                  <a:lnTo>
                    <a:pt x="1661085" y="854199"/>
                  </a:lnTo>
                  <a:lnTo>
                    <a:pt x="1619322" y="856663"/>
                  </a:lnTo>
                  <a:lnTo>
                    <a:pt x="1577610" y="861064"/>
                  </a:lnTo>
                  <a:lnTo>
                    <a:pt x="1535920" y="863682"/>
                  </a:lnTo>
                  <a:lnTo>
                    <a:pt x="1494240" y="864846"/>
                  </a:lnTo>
                  <a:lnTo>
                    <a:pt x="1452565" y="865363"/>
                  </a:lnTo>
                  <a:lnTo>
                    <a:pt x="1410892" y="868239"/>
                  </a:lnTo>
                  <a:lnTo>
                    <a:pt x="1368227" y="871831"/>
                  </a:lnTo>
                  <a:lnTo>
                    <a:pt x="1345737" y="872789"/>
                  </a:lnTo>
                  <a:lnTo>
                    <a:pt x="1322807" y="873429"/>
                  </a:lnTo>
                  <a:lnTo>
                    <a:pt x="1278807" y="874138"/>
                  </a:lnTo>
                  <a:lnTo>
                    <a:pt x="1236101" y="875446"/>
                  </a:lnTo>
                  <a:lnTo>
                    <a:pt x="1193970" y="879335"/>
                  </a:lnTo>
                  <a:lnTo>
                    <a:pt x="1152093" y="881724"/>
                  </a:lnTo>
                  <a:lnTo>
                    <a:pt x="1109338" y="883779"/>
                  </a:lnTo>
                  <a:lnTo>
                    <a:pt x="1086824" y="885715"/>
                  </a:lnTo>
                  <a:lnTo>
                    <a:pt x="1063878" y="887999"/>
                  </a:lnTo>
                  <a:lnTo>
                    <a:pt x="1019860" y="893182"/>
                  </a:lnTo>
                  <a:lnTo>
                    <a:pt x="977146" y="897800"/>
                  </a:lnTo>
                  <a:lnTo>
                    <a:pt x="935011" y="899853"/>
                  </a:lnTo>
                  <a:lnTo>
                    <a:pt x="890487" y="903411"/>
                  </a:lnTo>
                  <a:lnTo>
                    <a:pt x="867502" y="905749"/>
                  </a:lnTo>
                  <a:lnTo>
                    <a:pt x="823442" y="908347"/>
                  </a:lnTo>
                  <a:lnTo>
                    <a:pt x="780709" y="910493"/>
                  </a:lnTo>
                  <a:lnTo>
                    <a:pt x="738565" y="914755"/>
                  </a:lnTo>
                  <a:lnTo>
                    <a:pt x="696683" y="917310"/>
                  </a:lnTo>
                  <a:lnTo>
                    <a:pt x="655910" y="918446"/>
                  </a:lnTo>
                  <a:lnTo>
                    <a:pt x="617945" y="918951"/>
                  </a:lnTo>
                  <a:lnTo>
                    <a:pt x="581228" y="921821"/>
                  </a:lnTo>
                  <a:lnTo>
                    <a:pt x="545066" y="925412"/>
                  </a:lnTo>
                  <a:lnTo>
                    <a:pt x="509150" y="927008"/>
                  </a:lnTo>
                  <a:lnTo>
                    <a:pt x="473343" y="927717"/>
                  </a:lnTo>
                  <a:lnTo>
                    <a:pt x="438578" y="928032"/>
                  </a:lnTo>
                  <a:lnTo>
                    <a:pt x="406590" y="928172"/>
                  </a:lnTo>
                  <a:lnTo>
                    <a:pt x="375837" y="928235"/>
                  </a:lnTo>
                  <a:lnTo>
                    <a:pt x="345632" y="927270"/>
                  </a:lnTo>
                  <a:lnTo>
                    <a:pt x="315672" y="923534"/>
                  </a:lnTo>
                  <a:lnTo>
                    <a:pt x="285819" y="921212"/>
                  </a:lnTo>
                  <a:lnTo>
                    <a:pt x="243768" y="919905"/>
                  </a:lnTo>
                  <a:lnTo>
                    <a:pt x="206173" y="919518"/>
                  </a:lnTo>
                  <a:lnTo>
                    <a:pt x="169898" y="919403"/>
                  </a:lnTo>
                  <a:lnTo>
                    <a:pt x="126825" y="919364"/>
                  </a:lnTo>
                  <a:lnTo>
                    <a:pt x="89654" y="919356"/>
                  </a:lnTo>
                  <a:lnTo>
                    <a:pt x="49436" y="919355"/>
                  </a:lnTo>
                  <a:lnTo>
                    <a:pt x="6523" y="927916"/>
                  </a:lnTo>
                  <a:lnTo>
                    <a:pt x="0" y="9282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1930"/>
            <p:cNvSpPr/>
            <p:nvPr>
              <p:custDataLst>
                <p:tags r:id="rId25"/>
              </p:custDataLst>
            </p:nvPr>
          </p:nvSpPr>
          <p:spPr bwMode="auto">
            <a:xfrm>
              <a:off x="2330648" y="5938242"/>
              <a:ext cx="80369" cy="560648"/>
            </a:xfrm>
            <a:custGeom>
              <a:avLst/>
              <a:gdLst/>
              <a:ahLst/>
              <a:cxnLst/>
              <a:rect l="0" t="0" r="0" b="0"/>
              <a:pathLst>
                <a:path w="80369" h="560648">
                  <a:moveTo>
                    <a:pt x="80368" y="0"/>
                  </a:moveTo>
                  <a:lnTo>
                    <a:pt x="80368" y="0"/>
                  </a:lnTo>
                  <a:lnTo>
                    <a:pt x="72679" y="0"/>
                  </a:lnTo>
                  <a:lnTo>
                    <a:pt x="67065" y="4741"/>
                  </a:lnTo>
                  <a:lnTo>
                    <a:pt x="64534" y="9714"/>
                  </a:lnTo>
                  <a:lnTo>
                    <a:pt x="61783" y="23916"/>
                  </a:lnTo>
                  <a:lnTo>
                    <a:pt x="57886" y="29812"/>
                  </a:lnTo>
                  <a:lnTo>
                    <a:pt x="54855" y="48189"/>
                  </a:lnTo>
                  <a:lnTo>
                    <a:pt x="51101" y="87117"/>
                  </a:lnTo>
                  <a:lnTo>
                    <a:pt x="46561" y="111802"/>
                  </a:lnTo>
                  <a:lnTo>
                    <a:pt x="45026" y="150958"/>
                  </a:lnTo>
                  <a:lnTo>
                    <a:pt x="38587" y="188348"/>
                  </a:lnTo>
                  <a:lnTo>
                    <a:pt x="36286" y="230278"/>
                  </a:lnTo>
                  <a:lnTo>
                    <a:pt x="35831" y="272257"/>
                  </a:lnTo>
                  <a:lnTo>
                    <a:pt x="29605" y="312630"/>
                  </a:lnTo>
                  <a:lnTo>
                    <a:pt x="24700" y="355148"/>
                  </a:lnTo>
                  <a:lnTo>
                    <a:pt x="19211" y="392503"/>
                  </a:lnTo>
                  <a:lnTo>
                    <a:pt x="11990" y="428545"/>
                  </a:lnTo>
                  <a:lnTo>
                    <a:pt x="9535" y="464328"/>
                  </a:lnTo>
                  <a:lnTo>
                    <a:pt x="8983" y="508207"/>
                  </a:lnTo>
                  <a:lnTo>
                    <a:pt x="7962" y="520549"/>
                  </a:lnTo>
                  <a:lnTo>
                    <a:pt x="3792" y="537662"/>
                  </a:lnTo>
                  <a:lnTo>
                    <a:pt x="5975" y="549457"/>
                  </a:lnTo>
                  <a:lnTo>
                    <a:pt x="983" y="560647"/>
                  </a:lnTo>
                  <a:lnTo>
                    <a:pt x="656" y="560296"/>
                  </a:lnTo>
                  <a:lnTo>
                    <a:pt x="0" y="5536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7" name="SMARTInkShape-Group679"/>
          <p:cNvGrpSpPr/>
          <p:nvPr/>
        </p:nvGrpSpPr>
        <p:grpSpPr>
          <a:xfrm>
            <a:off x="7471479" y="5995765"/>
            <a:ext cx="258962" cy="352870"/>
            <a:chOff x="5741789" y="5915238"/>
            <a:chExt cx="258962" cy="352870"/>
          </a:xfrm>
        </p:grpSpPr>
        <p:sp>
          <p:nvSpPr>
            <p:cNvPr id="13" name="SMARTInkShape-1931"/>
            <p:cNvSpPr/>
            <p:nvPr>
              <p:custDataLst>
                <p:tags r:id="rId20"/>
              </p:custDataLst>
            </p:nvPr>
          </p:nvSpPr>
          <p:spPr bwMode="auto">
            <a:xfrm>
              <a:off x="5884664" y="5915238"/>
              <a:ext cx="80368" cy="49794"/>
            </a:xfrm>
            <a:custGeom>
              <a:avLst/>
              <a:gdLst/>
              <a:ahLst/>
              <a:cxnLst/>
              <a:rect l="0" t="0" r="0" b="0"/>
              <a:pathLst>
                <a:path w="80368" h="49794">
                  <a:moveTo>
                    <a:pt x="0" y="5145"/>
                  </a:moveTo>
                  <a:lnTo>
                    <a:pt x="0" y="5145"/>
                  </a:lnTo>
                  <a:lnTo>
                    <a:pt x="29811" y="5145"/>
                  </a:lnTo>
                  <a:lnTo>
                    <a:pt x="35739" y="2499"/>
                  </a:lnTo>
                  <a:lnTo>
                    <a:pt x="38709" y="404"/>
                  </a:lnTo>
                  <a:lnTo>
                    <a:pt x="41680" y="0"/>
                  </a:lnTo>
                  <a:lnTo>
                    <a:pt x="65484" y="4886"/>
                  </a:lnTo>
                  <a:lnTo>
                    <a:pt x="67469" y="5965"/>
                  </a:lnTo>
                  <a:lnTo>
                    <a:pt x="68792" y="7676"/>
                  </a:lnTo>
                  <a:lnTo>
                    <a:pt x="71254" y="12223"/>
                  </a:lnTo>
                  <a:lnTo>
                    <a:pt x="77226" y="20361"/>
                  </a:lnTo>
                  <a:lnTo>
                    <a:pt x="79436" y="29056"/>
                  </a:lnTo>
                  <a:lnTo>
                    <a:pt x="80367" y="497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1932"/>
            <p:cNvSpPr/>
            <p:nvPr>
              <p:custDataLst>
                <p:tags r:id="rId21"/>
              </p:custDataLst>
            </p:nvPr>
          </p:nvSpPr>
          <p:spPr bwMode="auto">
            <a:xfrm>
              <a:off x="5795476" y="5947172"/>
              <a:ext cx="151697" cy="80368"/>
            </a:xfrm>
            <a:custGeom>
              <a:avLst/>
              <a:gdLst/>
              <a:ahLst/>
              <a:cxnLst/>
              <a:rect l="0" t="0" r="0" b="0"/>
              <a:pathLst>
                <a:path w="151697" h="80368">
                  <a:moveTo>
                    <a:pt x="8821" y="80367"/>
                  </a:moveTo>
                  <a:lnTo>
                    <a:pt x="8821" y="80367"/>
                  </a:lnTo>
                  <a:lnTo>
                    <a:pt x="1132" y="72678"/>
                  </a:lnTo>
                  <a:lnTo>
                    <a:pt x="0" y="63858"/>
                  </a:lnTo>
                  <a:lnTo>
                    <a:pt x="955" y="63408"/>
                  </a:lnTo>
                  <a:lnTo>
                    <a:pt x="4664" y="62908"/>
                  </a:lnTo>
                  <a:lnTo>
                    <a:pt x="6050" y="61782"/>
                  </a:lnTo>
                  <a:lnTo>
                    <a:pt x="9570" y="53437"/>
                  </a:lnTo>
                  <a:lnTo>
                    <a:pt x="22114" y="40308"/>
                  </a:lnTo>
                  <a:lnTo>
                    <a:pt x="27296" y="37759"/>
                  </a:lnTo>
                  <a:lnTo>
                    <a:pt x="30068" y="37078"/>
                  </a:lnTo>
                  <a:lnTo>
                    <a:pt x="44594" y="28830"/>
                  </a:lnTo>
                  <a:lnTo>
                    <a:pt x="85385" y="25820"/>
                  </a:lnTo>
                  <a:lnTo>
                    <a:pt x="95888" y="20659"/>
                  </a:lnTo>
                  <a:lnTo>
                    <a:pt x="117680" y="18228"/>
                  </a:lnTo>
                  <a:lnTo>
                    <a:pt x="120089" y="17113"/>
                  </a:lnTo>
                  <a:lnTo>
                    <a:pt x="121695" y="15377"/>
                  </a:lnTo>
                  <a:lnTo>
                    <a:pt x="122766" y="13228"/>
                  </a:lnTo>
                  <a:lnTo>
                    <a:pt x="124471" y="11795"/>
                  </a:lnTo>
                  <a:lnTo>
                    <a:pt x="134338" y="6849"/>
                  </a:lnTo>
                  <a:lnTo>
                    <a:pt x="140013" y="3044"/>
                  </a:lnTo>
                  <a:lnTo>
                    <a:pt x="15169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1933"/>
            <p:cNvSpPr/>
            <p:nvPr>
              <p:custDataLst>
                <p:tags r:id="rId22"/>
              </p:custDataLst>
            </p:nvPr>
          </p:nvSpPr>
          <p:spPr bwMode="auto">
            <a:xfrm>
              <a:off x="5893971" y="6045398"/>
              <a:ext cx="106780" cy="151770"/>
            </a:xfrm>
            <a:custGeom>
              <a:avLst/>
              <a:gdLst/>
              <a:ahLst/>
              <a:cxnLst/>
              <a:rect l="0" t="0" r="0" b="0"/>
              <a:pathLst>
                <a:path w="106780" h="151770">
                  <a:moveTo>
                    <a:pt x="35342" y="0"/>
                  </a:moveTo>
                  <a:lnTo>
                    <a:pt x="35342" y="0"/>
                  </a:lnTo>
                  <a:lnTo>
                    <a:pt x="26780" y="0"/>
                  </a:lnTo>
                  <a:lnTo>
                    <a:pt x="26415" y="8821"/>
                  </a:lnTo>
                  <a:lnTo>
                    <a:pt x="18723" y="16609"/>
                  </a:lnTo>
                  <a:lnTo>
                    <a:pt x="17850" y="22229"/>
                  </a:lnTo>
                  <a:lnTo>
                    <a:pt x="16511" y="42746"/>
                  </a:lnTo>
                  <a:lnTo>
                    <a:pt x="9797" y="64254"/>
                  </a:lnTo>
                  <a:lnTo>
                    <a:pt x="7806" y="78140"/>
                  </a:lnTo>
                  <a:lnTo>
                    <a:pt x="896" y="99930"/>
                  </a:lnTo>
                  <a:lnTo>
                    <a:pt x="0" y="109756"/>
                  </a:lnTo>
                  <a:lnTo>
                    <a:pt x="2436" y="115918"/>
                  </a:lnTo>
                  <a:lnTo>
                    <a:pt x="5834" y="121965"/>
                  </a:lnTo>
                  <a:lnTo>
                    <a:pt x="8016" y="133931"/>
                  </a:lnTo>
                  <a:lnTo>
                    <a:pt x="8194" y="136912"/>
                  </a:lnTo>
                  <a:lnTo>
                    <a:pt x="9306" y="138900"/>
                  </a:lnTo>
                  <a:lnTo>
                    <a:pt x="11039" y="140225"/>
                  </a:lnTo>
                  <a:lnTo>
                    <a:pt x="15611" y="142689"/>
                  </a:lnTo>
                  <a:lnTo>
                    <a:pt x="23762" y="148663"/>
                  </a:lnTo>
                  <a:lnTo>
                    <a:pt x="33621" y="151391"/>
                  </a:lnTo>
                  <a:lnTo>
                    <a:pt x="55308" y="151769"/>
                  </a:lnTo>
                  <a:lnTo>
                    <a:pt x="61744" y="149143"/>
                  </a:lnTo>
                  <a:lnTo>
                    <a:pt x="64850" y="147053"/>
                  </a:lnTo>
                  <a:lnTo>
                    <a:pt x="87024" y="140779"/>
                  </a:lnTo>
                  <a:lnTo>
                    <a:pt x="106779" y="1250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1934"/>
            <p:cNvSpPr/>
            <p:nvPr>
              <p:custDataLst>
                <p:tags r:id="rId23"/>
              </p:custDataLst>
            </p:nvPr>
          </p:nvSpPr>
          <p:spPr bwMode="auto">
            <a:xfrm>
              <a:off x="5741789" y="6081126"/>
              <a:ext cx="105793" cy="186982"/>
            </a:xfrm>
            <a:custGeom>
              <a:avLst/>
              <a:gdLst/>
              <a:ahLst/>
              <a:cxnLst/>
              <a:rect l="0" t="0" r="0" b="0"/>
              <a:pathLst>
                <a:path w="105793" h="186982">
                  <a:moveTo>
                    <a:pt x="0" y="8921"/>
                  </a:moveTo>
                  <a:lnTo>
                    <a:pt x="0" y="8921"/>
                  </a:lnTo>
                  <a:lnTo>
                    <a:pt x="7689" y="1232"/>
                  </a:lnTo>
                  <a:lnTo>
                    <a:pt x="13303" y="359"/>
                  </a:lnTo>
                  <a:lnTo>
                    <a:pt x="38732" y="0"/>
                  </a:lnTo>
                  <a:lnTo>
                    <a:pt x="44664" y="2641"/>
                  </a:lnTo>
                  <a:lnTo>
                    <a:pt x="65670" y="14231"/>
                  </a:lnTo>
                  <a:lnTo>
                    <a:pt x="76564" y="17770"/>
                  </a:lnTo>
                  <a:lnTo>
                    <a:pt x="82976" y="22114"/>
                  </a:lnTo>
                  <a:lnTo>
                    <a:pt x="85083" y="25654"/>
                  </a:lnTo>
                  <a:lnTo>
                    <a:pt x="91110" y="42947"/>
                  </a:lnTo>
                  <a:lnTo>
                    <a:pt x="93482" y="46488"/>
                  </a:lnTo>
                  <a:lnTo>
                    <a:pt x="105792" y="87678"/>
                  </a:lnTo>
                  <a:lnTo>
                    <a:pt x="102011" y="104576"/>
                  </a:lnTo>
                  <a:lnTo>
                    <a:pt x="87351" y="144744"/>
                  </a:lnTo>
                  <a:lnTo>
                    <a:pt x="79790" y="158636"/>
                  </a:lnTo>
                  <a:lnTo>
                    <a:pt x="75150" y="165750"/>
                  </a:lnTo>
                  <a:lnTo>
                    <a:pt x="69525" y="178401"/>
                  </a:lnTo>
                  <a:lnTo>
                    <a:pt x="63894" y="185714"/>
                  </a:lnTo>
                  <a:lnTo>
                    <a:pt x="60478" y="186714"/>
                  </a:lnTo>
                  <a:lnTo>
                    <a:pt x="58178" y="186981"/>
                  </a:lnTo>
                  <a:lnTo>
                    <a:pt x="56645" y="186167"/>
                  </a:lnTo>
                  <a:lnTo>
                    <a:pt x="55623" y="184632"/>
                  </a:lnTo>
                  <a:lnTo>
                    <a:pt x="54941" y="182616"/>
                  </a:lnTo>
                  <a:lnTo>
                    <a:pt x="53494" y="181272"/>
                  </a:lnTo>
                  <a:lnTo>
                    <a:pt x="49241" y="179779"/>
                  </a:lnTo>
                  <a:lnTo>
                    <a:pt x="47710" y="178389"/>
                  </a:lnTo>
                  <a:lnTo>
                    <a:pt x="46010" y="174198"/>
                  </a:lnTo>
                  <a:lnTo>
                    <a:pt x="44649" y="1428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5" name="SMARTInkShape-Group680"/>
          <p:cNvGrpSpPr/>
          <p:nvPr/>
        </p:nvGrpSpPr>
        <p:grpSpPr>
          <a:xfrm>
            <a:off x="7971537" y="5647374"/>
            <a:ext cx="731867" cy="669674"/>
            <a:chOff x="6215063" y="5598968"/>
            <a:chExt cx="731867" cy="669674"/>
          </a:xfrm>
        </p:grpSpPr>
        <p:sp>
          <p:nvSpPr>
            <p:cNvPr id="18" name="SMARTInkShape-1935"/>
            <p:cNvSpPr/>
            <p:nvPr>
              <p:custDataLst>
                <p:tags r:id="rId13"/>
              </p:custDataLst>
            </p:nvPr>
          </p:nvSpPr>
          <p:spPr bwMode="auto">
            <a:xfrm>
              <a:off x="6528853" y="6009680"/>
              <a:ext cx="25539" cy="258962"/>
            </a:xfrm>
            <a:custGeom>
              <a:avLst/>
              <a:gdLst/>
              <a:ahLst/>
              <a:cxnLst/>
              <a:rect l="0" t="0" r="0" b="0"/>
              <a:pathLst>
                <a:path w="25539" h="258962">
                  <a:moveTo>
                    <a:pt x="25538" y="0"/>
                  </a:moveTo>
                  <a:lnTo>
                    <a:pt x="25538" y="0"/>
                  </a:lnTo>
                  <a:lnTo>
                    <a:pt x="25538" y="42806"/>
                  </a:lnTo>
                  <a:lnTo>
                    <a:pt x="25538" y="83619"/>
                  </a:lnTo>
                  <a:lnTo>
                    <a:pt x="24545" y="125223"/>
                  </a:lnTo>
                  <a:lnTo>
                    <a:pt x="14513" y="169502"/>
                  </a:lnTo>
                  <a:lnTo>
                    <a:pt x="9703" y="187475"/>
                  </a:lnTo>
                  <a:lnTo>
                    <a:pt x="6765" y="228017"/>
                  </a:lnTo>
                  <a:lnTo>
                    <a:pt x="626" y="240869"/>
                  </a:lnTo>
                  <a:lnTo>
                    <a:pt x="0" y="243923"/>
                  </a:lnTo>
                  <a:lnTo>
                    <a:pt x="575" y="246951"/>
                  </a:lnTo>
                  <a:lnTo>
                    <a:pt x="7678" y="2589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1936"/>
            <p:cNvSpPr/>
            <p:nvPr>
              <p:custDataLst>
                <p:tags r:id="rId14"/>
              </p:custDataLst>
            </p:nvPr>
          </p:nvSpPr>
          <p:spPr bwMode="auto">
            <a:xfrm>
              <a:off x="6215063" y="6081117"/>
              <a:ext cx="116086" cy="80368"/>
            </a:xfrm>
            <a:custGeom>
              <a:avLst/>
              <a:gdLst/>
              <a:ahLst/>
              <a:cxnLst/>
              <a:rect l="0" t="0" r="0" b="0"/>
              <a:pathLst>
                <a:path w="116086" h="80368">
                  <a:moveTo>
                    <a:pt x="0" y="80367"/>
                  </a:moveTo>
                  <a:lnTo>
                    <a:pt x="0" y="80367"/>
                  </a:lnTo>
                  <a:lnTo>
                    <a:pt x="15230" y="66128"/>
                  </a:lnTo>
                  <a:lnTo>
                    <a:pt x="26857" y="60577"/>
                  </a:lnTo>
                  <a:lnTo>
                    <a:pt x="69575" y="26774"/>
                  </a:lnTo>
                  <a:lnTo>
                    <a:pt x="87716" y="14880"/>
                  </a:lnTo>
                  <a:lnTo>
                    <a:pt x="1160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1937"/>
            <p:cNvSpPr/>
            <p:nvPr>
              <p:custDataLst>
                <p:tags r:id="rId15"/>
              </p:custDataLst>
            </p:nvPr>
          </p:nvSpPr>
          <p:spPr bwMode="auto">
            <a:xfrm>
              <a:off x="6715247" y="5598968"/>
              <a:ext cx="151684" cy="321416"/>
            </a:xfrm>
            <a:custGeom>
              <a:avLst/>
              <a:gdLst/>
              <a:ahLst/>
              <a:cxnLst/>
              <a:rect l="0" t="0" r="0" b="0"/>
              <a:pathLst>
                <a:path w="151684" h="321416">
                  <a:moveTo>
                    <a:pt x="124894" y="223188"/>
                  </a:moveTo>
                  <a:lnTo>
                    <a:pt x="124894" y="223188"/>
                  </a:lnTo>
                  <a:lnTo>
                    <a:pt x="124894" y="202198"/>
                  </a:lnTo>
                  <a:lnTo>
                    <a:pt x="123901" y="200265"/>
                  </a:lnTo>
                  <a:lnTo>
                    <a:pt x="122248" y="198976"/>
                  </a:lnTo>
                  <a:lnTo>
                    <a:pt x="120153" y="198117"/>
                  </a:lnTo>
                  <a:lnTo>
                    <a:pt x="118757" y="196552"/>
                  </a:lnTo>
                  <a:lnTo>
                    <a:pt x="117205" y="192168"/>
                  </a:lnTo>
                  <a:lnTo>
                    <a:pt x="116072" y="175453"/>
                  </a:lnTo>
                  <a:lnTo>
                    <a:pt x="115045" y="173505"/>
                  </a:lnTo>
                  <a:lnTo>
                    <a:pt x="113366" y="172206"/>
                  </a:lnTo>
                  <a:lnTo>
                    <a:pt x="111256" y="171341"/>
                  </a:lnTo>
                  <a:lnTo>
                    <a:pt x="109849" y="169772"/>
                  </a:lnTo>
                  <a:lnTo>
                    <a:pt x="108285" y="165382"/>
                  </a:lnTo>
                  <a:lnTo>
                    <a:pt x="106876" y="163815"/>
                  </a:lnTo>
                  <a:lnTo>
                    <a:pt x="102664" y="162073"/>
                  </a:lnTo>
                  <a:lnTo>
                    <a:pt x="101145" y="160617"/>
                  </a:lnTo>
                  <a:lnTo>
                    <a:pt x="99456" y="156353"/>
                  </a:lnTo>
                  <a:lnTo>
                    <a:pt x="98013" y="154819"/>
                  </a:lnTo>
                  <a:lnTo>
                    <a:pt x="80065" y="144862"/>
                  </a:lnTo>
                  <a:lnTo>
                    <a:pt x="77149" y="144182"/>
                  </a:lnTo>
                  <a:lnTo>
                    <a:pt x="75204" y="142736"/>
                  </a:lnTo>
                  <a:lnTo>
                    <a:pt x="73908" y="140780"/>
                  </a:lnTo>
                  <a:lnTo>
                    <a:pt x="73044" y="138483"/>
                  </a:lnTo>
                  <a:lnTo>
                    <a:pt x="71475" y="136953"/>
                  </a:lnTo>
                  <a:lnTo>
                    <a:pt x="67087" y="135252"/>
                  </a:lnTo>
                  <a:lnTo>
                    <a:pt x="41517" y="133927"/>
                  </a:lnTo>
                  <a:lnTo>
                    <a:pt x="39544" y="134907"/>
                  </a:lnTo>
                  <a:lnTo>
                    <a:pt x="38228" y="136553"/>
                  </a:lnTo>
                  <a:lnTo>
                    <a:pt x="35774" y="141027"/>
                  </a:lnTo>
                  <a:lnTo>
                    <a:pt x="12704" y="167656"/>
                  </a:lnTo>
                  <a:lnTo>
                    <a:pt x="1272" y="211438"/>
                  </a:lnTo>
                  <a:lnTo>
                    <a:pt x="0" y="247014"/>
                  </a:lnTo>
                  <a:lnTo>
                    <a:pt x="8979" y="281544"/>
                  </a:lnTo>
                  <a:lnTo>
                    <a:pt x="21129" y="297448"/>
                  </a:lnTo>
                  <a:lnTo>
                    <a:pt x="32702" y="308485"/>
                  </a:lnTo>
                  <a:lnTo>
                    <a:pt x="42773" y="311958"/>
                  </a:lnTo>
                  <a:lnTo>
                    <a:pt x="46393" y="309605"/>
                  </a:lnTo>
                  <a:lnTo>
                    <a:pt x="48747" y="307589"/>
                  </a:lnTo>
                  <a:lnTo>
                    <a:pt x="51363" y="302702"/>
                  </a:lnTo>
                  <a:lnTo>
                    <a:pt x="52061" y="300010"/>
                  </a:lnTo>
                  <a:lnTo>
                    <a:pt x="67613" y="272581"/>
                  </a:lnTo>
                  <a:lnTo>
                    <a:pt x="78167" y="229401"/>
                  </a:lnTo>
                  <a:lnTo>
                    <a:pt x="86108" y="186120"/>
                  </a:lnTo>
                  <a:lnTo>
                    <a:pt x="91215" y="141966"/>
                  </a:lnTo>
                  <a:lnTo>
                    <a:pt x="96063" y="106849"/>
                  </a:lnTo>
                  <a:lnTo>
                    <a:pt x="97701" y="64167"/>
                  </a:lnTo>
                  <a:lnTo>
                    <a:pt x="98051" y="23323"/>
                  </a:lnTo>
                  <a:lnTo>
                    <a:pt x="98104" y="129"/>
                  </a:lnTo>
                  <a:lnTo>
                    <a:pt x="93364" y="0"/>
                  </a:lnTo>
                  <a:lnTo>
                    <a:pt x="91968" y="975"/>
                  </a:lnTo>
                  <a:lnTo>
                    <a:pt x="91037" y="2616"/>
                  </a:lnTo>
                  <a:lnTo>
                    <a:pt x="81518" y="42187"/>
                  </a:lnTo>
                  <a:lnTo>
                    <a:pt x="72668" y="82127"/>
                  </a:lnTo>
                  <a:lnTo>
                    <a:pt x="68847" y="125200"/>
                  </a:lnTo>
                  <a:lnTo>
                    <a:pt x="66250" y="143919"/>
                  </a:lnTo>
                  <a:lnTo>
                    <a:pt x="70021" y="182983"/>
                  </a:lnTo>
                  <a:lnTo>
                    <a:pt x="78275" y="223773"/>
                  </a:lnTo>
                  <a:lnTo>
                    <a:pt x="89373" y="253731"/>
                  </a:lnTo>
                  <a:lnTo>
                    <a:pt x="105075" y="279245"/>
                  </a:lnTo>
                  <a:lnTo>
                    <a:pt x="151683" y="3214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1938"/>
            <p:cNvSpPr/>
            <p:nvPr>
              <p:custDataLst>
                <p:tags r:id="rId16"/>
              </p:custDataLst>
            </p:nvPr>
          </p:nvSpPr>
          <p:spPr bwMode="auto">
            <a:xfrm>
              <a:off x="6581301" y="5902569"/>
              <a:ext cx="205263" cy="312491"/>
            </a:xfrm>
            <a:custGeom>
              <a:avLst/>
              <a:gdLst/>
              <a:ahLst/>
              <a:cxnLst/>
              <a:rect l="0" t="0" r="0" b="0"/>
              <a:pathLst>
                <a:path w="205263" h="312491">
                  <a:moveTo>
                    <a:pt x="26668" y="71392"/>
                  </a:moveTo>
                  <a:lnTo>
                    <a:pt x="26668" y="71392"/>
                  </a:lnTo>
                  <a:lnTo>
                    <a:pt x="10418" y="71392"/>
                  </a:lnTo>
                  <a:lnTo>
                    <a:pt x="1262" y="63703"/>
                  </a:lnTo>
                  <a:lnTo>
                    <a:pt x="493" y="60368"/>
                  </a:lnTo>
                  <a:lnTo>
                    <a:pt x="0" y="54882"/>
                  </a:lnTo>
                  <a:lnTo>
                    <a:pt x="29691" y="23731"/>
                  </a:lnTo>
                  <a:lnTo>
                    <a:pt x="59577" y="3921"/>
                  </a:lnTo>
                  <a:lnTo>
                    <a:pt x="86613" y="476"/>
                  </a:lnTo>
                  <a:lnTo>
                    <a:pt x="109525" y="0"/>
                  </a:lnTo>
                  <a:lnTo>
                    <a:pt x="115748" y="2621"/>
                  </a:lnTo>
                  <a:lnTo>
                    <a:pt x="127828" y="12387"/>
                  </a:lnTo>
                  <a:lnTo>
                    <a:pt x="131160" y="18048"/>
                  </a:lnTo>
                  <a:lnTo>
                    <a:pt x="141357" y="46352"/>
                  </a:lnTo>
                  <a:lnTo>
                    <a:pt x="139487" y="55632"/>
                  </a:lnTo>
                  <a:lnTo>
                    <a:pt x="135501" y="72014"/>
                  </a:lnTo>
                  <a:lnTo>
                    <a:pt x="131675" y="89435"/>
                  </a:lnTo>
                  <a:lnTo>
                    <a:pt x="124258" y="104519"/>
                  </a:lnTo>
                  <a:lnTo>
                    <a:pt x="110920" y="127789"/>
                  </a:lnTo>
                  <a:lnTo>
                    <a:pt x="107194" y="138924"/>
                  </a:lnTo>
                  <a:lnTo>
                    <a:pt x="94758" y="154613"/>
                  </a:lnTo>
                  <a:lnTo>
                    <a:pt x="89011" y="157988"/>
                  </a:lnTo>
                  <a:lnTo>
                    <a:pt x="83150" y="160481"/>
                  </a:lnTo>
                  <a:lnTo>
                    <a:pt x="74271" y="166470"/>
                  </a:lnTo>
                  <a:lnTo>
                    <a:pt x="64148" y="169203"/>
                  </a:lnTo>
                  <a:lnTo>
                    <a:pt x="44646" y="169618"/>
                  </a:lnTo>
                  <a:lnTo>
                    <a:pt x="52226" y="169619"/>
                  </a:lnTo>
                  <a:lnTo>
                    <a:pt x="52636" y="170610"/>
                  </a:lnTo>
                  <a:lnTo>
                    <a:pt x="53092" y="174359"/>
                  </a:lnTo>
                  <a:lnTo>
                    <a:pt x="54206" y="175755"/>
                  </a:lnTo>
                  <a:lnTo>
                    <a:pt x="65854" y="182921"/>
                  </a:lnTo>
                  <a:lnTo>
                    <a:pt x="108774" y="224942"/>
                  </a:lnTo>
                  <a:lnTo>
                    <a:pt x="151118" y="267279"/>
                  </a:lnTo>
                  <a:lnTo>
                    <a:pt x="183427" y="300580"/>
                  </a:lnTo>
                  <a:lnTo>
                    <a:pt x="186878" y="310728"/>
                  </a:lnTo>
                  <a:lnTo>
                    <a:pt x="188045" y="311317"/>
                  </a:lnTo>
                  <a:lnTo>
                    <a:pt x="196298" y="312490"/>
                  </a:lnTo>
                  <a:lnTo>
                    <a:pt x="196322" y="307752"/>
                  </a:lnTo>
                  <a:lnTo>
                    <a:pt x="205262" y="2857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1939"/>
            <p:cNvSpPr/>
            <p:nvPr>
              <p:custDataLst>
                <p:tags r:id="rId17"/>
              </p:custDataLst>
            </p:nvPr>
          </p:nvSpPr>
          <p:spPr bwMode="auto">
            <a:xfrm>
              <a:off x="6616898" y="6000859"/>
              <a:ext cx="35720" cy="249767"/>
            </a:xfrm>
            <a:custGeom>
              <a:avLst/>
              <a:gdLst/>
              <a:ahLst/>
              <a:cxnLst/>
              <a:rect l="0" t="0" r="0" b="0"/>
              <a:pathLst>
                <a:path w="35720" h="249767">
                  <a:moveTo>
                    <a:pt x="0" y="8821"/>
                  </a:moveTo>
                  <a:lnTo>
                    <a:pt x="0" y="8821"/>
                  </a:lnTo>
                  <a:lnTo>
                    <a:pt x="8822" y="0"/>
                  </a:lnTo>
                  <a:lnTo>
                    <a:pt x="8898" y="4664"/>
                  </a:lnTo>
                  <a:lnTo>
                    <a:pt x="7916" y="6050"/>
                  </a:lnTo>
                  <a:lnTo>
                    <a:pt x="6270" y="6973"/>
                  </a:lnTo>
                  <a:lnTo>
                    <a:pt x="1239" y="8456"/>
                  </a:lnTo>
                  <a:lnTo>
                    <a:pt x="3196" y="11304"/>
                  </a:lnTo>
                  <a:lnTo>
                    <a:pt x="5108" y="13453"/>
                  </a:lnTo>
                  <a:lnTo>
                    <a:pt x="7231" y="18486"/>
                  </a:lnTo>
                  <a:lnTo>
                    <a:pt x="8594" y="34542"/>
                  </a:lnTo>
                  <a:lnTo>
                    <a:pt x="3720" y="55831"/>
                  </a:lnTo>
                  <a:lnTo>
                    <a:pt x="8668" y="95523"/>
                  </a:lnTo>
                  <a:lnTo>
                    <a:pt x="8915" y="136835"/>
                  </a:lnTo>
                  <a:lnTo>
                    <a:pt x="9918" y="154678"/>
                  </a:lnTo>
                  <a:lnTo>
                    <a:pt x="17032" y="190392"/>
                  </a:lnTo>
                  <a:lnTo>
                    <a:pt x="17751" y="215416"/>
                  </a:lnTo>
                  <a:lnTo>
                    <a:pt x="20457" y="222349"/>
                  </a:lnTo>
                  <a:lnTo>
                    <a:pt x="23975" y="228737"/>
                  </a:lnTo>
                  <a:lnTo>
                    <a:pt x="26233" y="240924"/>
                  </a:lnTo>
                  <a:lnTo>
                    <a:pt x="26779" y="249766"/>
                  </a:lnTo>
                  <a:lnTo>
                    <a:pt x="31527" y="245135"/>
                  </a:lnTo>
                  <a:lnTo>
                    <a:pt x="33856" y="240188"/>
                  </a:lnTo>
                  <a:lnTo>
                    <a:pt x="35719" y="2142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1940"/>
            <p:cNvSpPr/>
            <p:nvPr>
              <p:custDataLst>
                <p:tags r:id="rId18"/>
              </p:custDataLst>
            </p:nvPr>
          </p:nvSpPr>
          <p:spPr bwMode="auto">
            <a:xfrm>
              <a:off x="6215477" y="6000760"/>
              <a:ext cx="151391" cy="232159"/>
            </a:xfrm>
            <a:custGeom>
              <a:avLst/>
              <a:gdLst/>
              <a:ahLst/>
              <a:cxnLst/>
              <a:rect l="0" t="0" r="0" b="0"/>
              <a:pathLst>
                <a:path w="151391" h="232159">
                  <a:moveTo>
                    <a:pt x="151390" y="26779"/>
                  </a:moveTo>
                  <a:lnTo>
                    <a:pt x="151390" y="26779"/>
                  </a:lnTo>
                  <a:lnTo>
                    <a:pt x="151390" y="22039"/>
                  </a:lnTo>
                  <a:lnTo>
                    <a:pt x="150398" y="20642"/>
                  </a:lnTo>
                  <a:lnTo>
                    <a:pt x="148745" y="19711"/>
                  </a:lnTo>
                  <a:lnTo>
                    <a:pt x="143702" y="18217"/>
                  </a:lnTo>
                  <a:lnTo>
                    <a:pt x="143012" y="15367"/>
                  </a:lnTo>
                  <a:lnTo>
                    <a:pt x="142829" y="13218"/>
                  </a:lnTo>
                  <a:lnTo>
                    <a:pt x="141713" y="11785"/>
                  </a:lnTo>
                  <a:lnTo>
                    <a:pt x="137829" y="10193"/>
                  </a:lnTo>
                  <a:lnTo>
                    <a:pt x="136397" y="8776"/>
                  </a:lnTo>
                  <a:lnTo>
                    <a:pt x="134804" y="4556"/>
                  </a:lnTo>
                  <a:lnTo>
                    <a:pt x="133388" y="3034"/>
                  </a:lnTo>
                  <a:lnTo>
                    <a:pt x="129168" y="1343"/>
                  </a:lnTo>
                  <a:lnTo>
                    <a:pt x="94825" y="0"/>
                  </a:lnTo>
                  <a:lnTo>
                    <a:pt x="88878" y="2640"/>
                  </a:lnTo>
                  <a:lnTo>
                    <a:pt x="45814" y="29801"/>
                  </a:lnTo>
                  <a:lnTo>
                    <a:pt x="33678" y="38698"/>
                  </a:lnTo>
                  <a:lnTo>
                    <a:pt x="14587" y="68975"/>
                  </a:lnTo>
                  <a:lnTo>
                    <a:pt x="2733" y="110154"/>
                  </a:lnTo>
                  <a:lnTo>
                    <a:pt x="0" y="139892"/>
                  </a:lnTo>
                  <a:lnTo>
                    <a:pt x="2416" y="149150"/>
                  </a:lnTo>
                  <a:lnTo>
                    <a:pt x="5805" y="157565"/>
                  </a:lnTo>
                  <a:lnTo>
                    <a:pt x="8704" y="172466"/>
                  </a:lnTo>
                  <a:lnTo>
                    <a:pt x="15406" y="183606"/>
                  </a:lnTo>
                  <a:lnTo>
                    <a:pt x="47221" y="217268"/>
                  </a:lnTo>
                  <a:lnTo>
                    <a:pt x="53168" y="220582"/>
                  </a:lnTo>
                  <a:lnTo>
                    <a:pt x="59119" y="223046"/>
                  </a:lnTo>
                  <a:lnTo>
                    <a:pt x="68047" y="229019"/>
                  </a:lnTo>
                  <a:lnTo>
                    <a:pt x="76976" y="231231"/>
                  </a:lnTo>
                  <a:lnTo>
                    <a:pt x="97398" y="232158"/>
                  </a:lnTo>
                  <a:lnTo>
                    <a:pt x="102430" y="227420"/>
                  </a:lnTo>
                  <a:lnTo>
                    <a:pt x="104825" y="222448"/>
                  </a:lnTo>
                  <a:lnTo>
                    <a:pt x="105464" y="219732"/>
                  </a:lnTo>
                  <a:lnTo>
                    <a:pt x="115671" y="2053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1941"/>
            <p:cNvSpPr/>
            <p:nvPr>
              <p:custDataLst>
                <p:tags r:id="rId19"/>
              </p:custDataLst>
            </p:nvPr>
          </p:nvSpPr>
          <p:spPr bwMode="auto">
            <a:xfrm>
              <a:off x="6920508" y="5769819"/>
              <a:ext cx="26422" cy="150565"/>
            </a:xfrm>
            <a:custGeom>
              <a:avLst/>
              <a:gdLst/>
              <a:ahLst/>
              <a:cxnLst/>
              <a:rect l="0" t="0" r="0" b="0"/>
              <a:pathLst>
                <a:path w="26422" h="150565">
                  <a:moveTo>
                    <a:pt x="17859" y="7689"/>
                  </a:moveTo>
                  <a:lnTo>
                    <a:pt x="17859" y="7689"/>
                  </a:lnTo>
                  <a:lnTo>
                    <a:pt x="17859" y="0"/>
                  </a:lnTo>
                  <a:lnTo>
                    <a:pt x="25548" y="6556"/>
                  </a:lnTo>
                  <a:lnTo>
                    <a:pt x="26421" y="12094"/>
                  </a:lnTo>
                  <a:lnTo>
                    <a:pt x="23979" y="17253"/>
                  </a:lnTo>
                  <a:lnTo>
                    <a:pt x="20579" y="22854"/>
                  </a:lnTo>
                  <a:lnTo>
                    <a:pt x="18665" y="32577"/>
                  </a:lnTo>
                  <a:lnTo>
                    <a:pt x="17106" y="47585"/>
                  </a:lnTo>
                  <a:lnTo>
                    <a:pt x="6849" y="88127"/>
                  </a:lnTo>
                  <a:lnTo>
                    <a:pt x="3044" y="100985"/>
                  </a:lnTo>
                  <a:lnTo>
                    <a:pt x="0" y="1505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8" name="SMARTInkShape-Group681"/>
          <p:cNvGrpSpPr/>
          <p:nvPr/>
        </p:nvGrpSpPr>
        <p:grpSpPr>
          <a:xfrm>
            <a:off x="3350852" y="3766842"/>
            <a:ext cx="3071814" cy="669573"/>
            <a:chOff x="2536031" y="3723834"/>
            <a:chExt cx="3071814" cy="669573"/>
          </a:xfrm>
        </p:grpSpPr>
        <p:sp>
          <p:nvSpPr>
            <p:cNvPr id="26" name="SMARTInkShape-1942"/>
            <p:cNvSpPr/>
            <p:nvPr>
              <p:custDataLst>
                <p:tags r:id="rId11"/>
              </p:custDataLst>
            </p:nvPr>
          </p:nvSpPr>
          <p:spPr bwMode="auto">
            <a:xfrm>
              <a:off x="2634258" y="3875638"/>
              <a:ext cx="89298" cy="517769"/>
            </a:xfrm>
            <a:custGeom>
              <a:avLst/>
              <a:gdLst/>
              <a:ahLst/>
              <a:cxnLst/>
              <a:rect l="0" t="0" r="0" b="0"/>
              <a:pathLst>
                <a:path w="89298" h="517769">
                  <a:moveTo>
                    <a:pt x="89297" y="35565"/>
                  </a:moveTo>
                  <a:lnTo>
                    <a:pt x="89297" y="35565"/>
                  </a:lnTo>
                  <a:lnTo>
                    <a:pt x="84556" y="35565"/>
                  </a:lnTo>
                  <a:lnTo>
                    <a:pt x="83160" y="34573"/>
                  </a:lnTo>
                  <a:lnTo>
                    <a:pt x="82229" y="32919"/>
                  </a:lnTo>
                  <a:lnTo>
                    <a:pt x="79620" y="20334"/>
                  </a:lnTo>
                  <a:lnTo>
                    <a:pt x="64127" y="1597"/>
                  </a:lnTo>
                  <a:lnTo>
                    <a:pt x="60581" y="624"/>
                  </a:lnTo>
                  <a:lnTo>
                    <a:pt x="54961" y="0"/>
                  </a:lnTo>
                  <a:lnTo>
                    <a:pt x="54500" y="941"/>
                  </a:lnTo>
                  <a:lnTo>
                    <a:pt x="46526" y="39065"/>
                  </a:lnTo>
                  <a:lnTo>
                    <a:pt x="45019" y="76715"/>
                  </a:lnTo>
                  <a:lnTo>
                    <a:pt x="40018" y="115447"/>
                  </a:lnTo>
                  <a:lnTo>
                    <a:pt x="36992" y="158342"/>
                  </a:lnTo>
                  <a:lnTo>
                    <a:pt x="33639" y="190344"/>
                  </a:lnTo>
                  <a:lnTo>
                    <a:pt x="28841" y="223418"/>
                  </a:lnTo>
                  <a:lnTo>
                    <a:pt x="23401" y="254654"/>
                  </a:lnTo>
                  <a:lnTo>
                    <a:pt x="20322" y="287719"/>
                  </a:lnTo>
                  <a:lnTo>
                    <a:pt x="17962" y="326227"/>
                  </a:lnTo>
                  <a:lnTo>
                    <a:pt x="15943" y="350387"/>
                  </a:lnTo>
                  <a:lnTo>
                    <a:pt x="13605" y="376415"/>
                  </a:lnTo>
                  <a:lnTo>
                    <a:pt x="8362" y="415918"/>
                  </a:lnTo>
                  <a:lnTo>
                    <a:pt x="2478" y="457825"/>
                  </a:lnTo>
                  <a:lnTo>
                    <a:pt x="326" y="499879"/>
                  </a:lnTo>
                  <a:lnTo>
                    <a:pt x="0" y="5177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1943"/>
            <p:cNvSpPr/>
            <p:nvPr>
              <p:custDataLst>
                <p:tags r:id="rId12"/>
              </p:custDataLst>
            </p:nvPr>
          </p:nvSpPr>
          <p:spPr bwMode="auto">
            <a:xfrm>
              <a:off x="2536031" y="3723834"/>
              <a:ext cx="3071814" cy="642783"/>
            </a:xfrm>
            <a:custGeom>
              <a:avLst/>
              <a:gdLst/>
              <a:ahLst/>
              <a:cxnLst/>
              <a:rect l="0" t="0" r="0" b="0"/>
              <a:pathLst>
                <a:path w="3071814" h="642783">
                  <a:moveTo>
                    <a:pt x="116086" y="160580"/>
                  </a:moveTo>
                  <a:lnTo>
                    <a:pt x="116086" y="160580"/>
                  </a:lnTo>
                  <a:lnTo>
                    <a:pt x="120827" y="160580"/>
                  </a:lnTo>
                  <a:lnTo>
                    <a:pt x="122223" y="159588"/>
                  </a:lnTo>
                  <a:lnTo>
                    <a:pt x="123154" y="157934"/>
                  </a:lnTo>
                  <a:lnTo>
                    <a:pt x="123775" y="155839"/>
                  </a:lnTo>
                  <a:lnTo>
                    <a:pt x="126173" y="154443"/>
                  </a:lnTo>
                  <a:lnTo>
                    <a:pt x="170339" y="141985"/>
                  </a:lnTo>
                  <a:lnTo>
                    <a:pt x="182863" y="137433"/>
                  </a:lnTo>
                  <a:lnTo>
                    <a:pt x="223805" y="134271"/>
                  </a:lnTo>
                  <a:lnTo>
                    <a:pt x="265209" y="127749"/>
                  </a:lnTo>
                  <a:lnTo>
                    <a:pt x="305726" y="122786"/>
                  </a:lnTo>
                  <a:lnTo>
                    <a:pt x="342601" y="117963"/>
                  </a:lnTo>
                  <a:lnTo>
                    <a:pt x="382301" y="116533"/>
                  </a:lnTo>
                  <a:lnTo>
                    <a:pt x="421845" y="116110"/>
                  </a:lnTo>
                  <a:lnTo>
                    <a:pt x="464981" y="113338"/>
                  </a:lnTo>
                  <a:lnTo>
                    <a:pt x="495385" y="109818"/>
                  </a:lnTo>
                  <a:lnTo>
                    <a:pt x="528742" y="108254"/>
                  </a:lnTo>
                  <a:lnTo>
                    <a:pt x="560765" y="107558"/>
                  </a:lnTo>
                  <a:lnTo>
                    <a:pt x="592526" y="108241"/>
                  </a:lnTo>
                  <a:lnTo>
                    <a:pt x="626486" y="111852"/>
                  </a:lnTo>
                  <a:lnTo>
                    <a:pt x="661423" y="114119"/>
                  </a:lnTo>
                  <a:lnTo>
                    <a:pt x="697786" y="115125"/>
                  </a:lnTo>
                  <a:lnTo>
                    <a:pt x="737099" y="115573"/>
                  </a:lnTo>
                  <a:lnTo>
                    <a:pt x="777722" y="115772"/>
                  </a:lnTo>
                  <a:lnTo>
                    <a:pt x="818928" y="115861"/>
                  </a:lnTo>
                  <a:lnTo>
                    <a:pt x="860393" y="115900"/>
                  </a:lnTo>
                  <a:lnTo>
                    <a:pt x="901972" y="113272"/>
                  </a:lnTo>
                  <a:lnTo>
                    <a:pt x="943604" y="109789"/>
                  </a:lnTo>
                  <a:lnTo>
                    <a:pt x="985257" y="108240"/>
                  </a:lnTo>
                  <a:lnTo>
                    <a:pt x="1029566" y="107552"/>
                  </a:lnTo>
                  <a:lnTo>
                    <a:pt x="1052495" y="107369"/>
                  </a:lnTo>
                  <a:lnTo>
                    <a:pt x="1075718" y="106254"/>
                  </a:lnTo>
                  <a:lnTo>
                    <a:pt x="1099137" y="104519"/>
                  </a:lnTo>
                  <a:lnTo>
                    <a:pt x="1122688" y="102370"/>
                  </a:lnTo>
                  <a:lnTo>
                    <a:pt x="1146326" y="100938"/>
                  </a:lnTo>
                  <a:lnTo>
                    <a:pt x="1170022" y="99982"/>
                  </a:lnTo>
                  <a:lnTo>
                    <a:pt x="1193757" y="99346"/>
                  </a:lnTo>
                  <a:lnTo>
                    <a:pt x="1218510" y="97929"/>
                  </a:lnTo>
                  <a:lnTo>
                    <a:pt x="1243941" y="95993"/>
                  </a:lnTo>
                  <a:lnTo>
                    <a:pt x="1269826" y="93709"/>
                  </a:lnTo>
                  <a:lnTo>
                    <a:pt x="1296011" y="91195"/>
                  </a:lnTo>
                  <a:lnTo>
                    <a:pt x="1322399" y="88526"/>
                  </a:lnTo>
                  <a:lnTo>
                    <a:pt x="1348919" y="85755"/>
                  </a:lnTo>
                  <a:lnTo>
                    <a:pt x="1374538" y="82915"/>
                  </a:lnTo>
                  <a:lnTo>
                    <a:pt x="1399554" y="80030"/>
                  </a:lnTo>
                  <a:lnTo>
                    <a:pt x="1424168" y="77115"/>
                  </a:lnTo>
                  <a:lnTo>
                    <a:pt x="1449508" y="75171"/>
                  </a:lnTo>
                  <a:lnTo>
                    <a:pt x="1475331" y="73875"/>
                  </a:lnTo>
                  <a:lnTo>
                    <a:pt x="1501476" y="73011"/>
                  </a:lnTo>
                  <a:lnTo>
                    <a:pt x="1528828" y="71443"/>
                  </a:lnTo>
                  <a:lnTo>
                    <a:pt x="1556984" y="69405"/>
                  </a:lnTo>
                  <a:lnTo>
                    <a:pt x="1585677" y="67054"/>
                  </a:lnTo>
                  <a:lnTo>
                    <a:pt x="1613735" y="64495"/>
                  </a:lnTo>
                  <a:lnTo>
                    <a:pt x="1641371" y="61797"/>
                  </a:lnTo>
                  <a:lnTo>
                    <a:pt x="1668724" y="59006"/>
                  </a:lnTo>
                  <a:lnTo>
                    <a:pt x="1695889" y="56153"/>
                  </a:lnTo>
                  <a:lnTo>
                    <a:pt x="1722928" y="53259"/>
                  </a:lnTo>
                  <a:lnTo>
                    <a:pt x="1749885" y="50337"/>
                  </a:lnTo>
                  <a:lnTo>
                    <a:pt x="1777777" y="47397"/>
                  </a:lnTo>
                  <a:lnTo>
                    <a:pt x="1806295" y="44445"/>
                  </a:lnTo>
                  <a:lnTo>
                    <a:pt x="1835228" y="41485"/>
                  </a:lnTo>
                  <a:lnTo>
                    <a:pt x="1863446" y="38519"/>
                  </a:lnTo>
                  <a:lnTo>
                    <a:pt x="1891188" y="35550"/>
                  </a:lnTo>
                  <a:lnTo>
                    <a:pt x="1918613" y="32578"/>
                  </a:lnTo>
                  <a:lnTo>
                    <a:pt x="1946817" y="29605"/>
                  </a:lnTo>
                  <a:lnTo>
                    <a:pt x="1975542" y="26630"/>
                  </a:lnTo>
                  <a:lnTo>
                    <a:pt x="2004614" y="23655"/>
                  </a:lnTo>
                  <a:lnTo>
                    <a:pt x="2032925" y="20680"/>
                  </a:lnTo>
                  <a:lnTo>
                    <a:pt x="2060729" y="17704"/>
                  </a:lnTo>
                  <a:lnTo>
                    <a:pt x="2088194" y="14728"/>
                  </a:lnTo>
                  <a:lnTo>
                    <a:pt x="2115435" y="11751"/>
                  </a:lnTo>
                  <a:lnTo>
                    <a:pt x="2142524" y="8775"/>
                  </a:lnTo>
                  <a:lnTo>
                    <a:pt x="2169514" y="5798"/>
                  </a:lnTo>
                  <a:lnTo>
                    <a:pt x="2196436" y="3814"/>
                  </a:lnTo>
                  <a:lnTo>
                    <a:pt x="2223314" y="2491"/>
                  </a:lnTo>
                  <a:lnTo>
                    <a:pt x="2250163" y="1609"/>
                  </a:lnTo>
                  <a:lnTo>
                    <a:pt x="2276991" y="1022"/>
                  </a:lnTo>
                  <a:lnTo>
                    <a:pt x="2303807" y="629"/>
                  </a:lnTo>
                  <a:lnTo>
                    <a:pt x="2330613" y="368"/>
                  </a:lnTo>
                  <a:lnTo>
                    <a:pt x="2356422" y="194"/>
                  </a:lnTo>
                  <a:lnTo>
                    <a:pt x="2381565" y="78"/>
                  </a:lnTo>
                  <a:lnTo>
                    <a:pt x="2406265" y="0"/>
                  </a:lnTo>
                  <a:lnTo>
                    <a:pt x="2430669" y="941"/>
                  </a:lnTo>
                  <a:lnTo>
                    <a:pt x="2454875" y="2560"/>
                  </a:lnTo>
                  <a:lnTo>
                    <a:pt x="2478951" y="4632"/>
                  </a:lnTo>
                  <a:lnTo>
                    <a:pt x="2501946" y="6013"/>
                  </a:lnTo>
                  <a:lnTo>
                    <a:pt x="2546018" y="7548"/>
                  </a:lnTo>
                  <a:lnTo>
                    <a:pt x="2588756" y="10876"/>
                  </a:lnTo>
                  <a:lnTo>
                    <a:pt x="2630902" y="14670"/>
                  </a:lnTo>
                  <a:lnTo>
                    <a:pt x="2672785" y="16356"/>
                  </a:lnTo>
                  <a:lnTo>
                    <a:pt x="2711904" y="19751"/>
                  </a:lnTo>
                  <a:lnTo>
                    <a:pt x="2748143" y="24567"/>
                  </a:lnTo>
                  <a:lnTo>
                    <a:pt x="2780785" y="30015"/>
                  </a:lnTo>
                  <a:lnTo>
                    <a:pt x="2811829" y="38390"/>
                  </a:lnTo>
                  <a:lnTo>
                    <a:pt x="2854551" y="51615"/>
                  </a:lnTo>
                  <a:lnTo>
                    <a:pt x="2892345" y="64463"/>
                  </a:lnTo>
                  <a:lnTo>
                    <a:pt x="2935931" y="86583"/>
                  </a:lnTo>
                  <a:lnTo>
                    <a:pt x="2979615" y="115987"/>
                  </a:lnTo>
                  <a:lnTo>
                    <a:pt x="3024018" y="157607"/>
                  </a:lnTo>
                  <a:lnTo>
                    <a:pt x="3040838" y="188545"/>
                  </a:lnTo>
                  <a:lnTo>
                    <a:pt x="3056771" y="227432"/>
                  </a:lnTo>
                  <a:lnTo>
                    <a:pt x="3064724" y="270954"/>
                  </a:lnTo>
                  <a:lnTo>
                    <a:pt x="3070413" y="311256"/>
                  </a:lnTo>
                  <a:lnTo>
                    <a:pt x="3065399" y="354017"/>
                  </a:lnTo>
                  <a:lnTo>
                    <a:pt x="3064621" y="382929"/>
                  </a:lnTo>
                  <a:lnTo>
                    <a:pt x="3070670" y="423612"/>
                  </a:lnTo>
                  <a:lnTo>
                    <a:pt x="3071662" y="462079"/>
                  </a:lnTo>
                  <a:lnTo>
                    <a:pt x="3071804" y="505738"/>
                  </a:lnTo>
                  <a:lnTo>
                    <a:pt x="3071812" y="546413"/>
                  </a:lnTo>
                  <a:lnTo>
                    <a:pt x="3071813" y="569168"/>
                  </a:lnTo>
                  <a:lnTo>
                    <a:pt x="3064124" y="578843"/>
                  </a:lnTo>
                  <a:lnTo>
                    <a:pt x="3060789" y="579639"/>
                  </a:lnTo>
                  <a:lnTo>
                    <a:pt x="3055007" y="580985"/>
                  </a:lnTo>
                  <a:lnTo>
                    <a:pt x="3045822" y="584890"/>
                  </a:lnTo>
                  <a:lnTo>
                    <a:pt x="3035126" y="584641"/>
                  </a:lnTo>
                  <a:lnTo>
                    <a:pt x="3005209" y="580850"/>
                  </a:lnTo>
                  <a:lnTo>
                    <a:pt x="2964117" y="580351"/>
                  </a:lnTo>
                  <a:lnTo>
                    <a:pt x="2921702" y="580290"/>
                  </a:lnTo>
                  <a:lnTo>
                    <a:pt x="2885894" y="580279"/>
                  </a:lnTo>
                  <a:lnTo>
                    <a:pt x="2843314" y="580277"/>
                  </a:lnTo>
                  <a:lnTo>
                    <a:pt x="2810516" y="580276"/>
                  </a:lnTo>
                  <a:lnTo>
                    <a:pt x="2776095" y="580276"/>
                  </a:lnTo>
                  <a:lnTo>
                    <a:pt x="2739961" y="581268"/>
                  </a:lnTo>
                  <a:lnTo>
                    <a:pt x="2700750" y="585016"/>
                  </a:lnTo>
                  <a:lnTo>
                    <a:pt x="2660172" y="589989"/>
                  </a:lnTo>
                  <a:lnTo>
                    <a:pt x="2618986" y="595506"/>
                  </a:lnTo>
                  <a:lnTo>
                    <a:pt x="2577531" y="601266"/>
                  </a:lnTo>
                  <a:lnTo>
                    <a:pt x="2535954" y="607133"/>
                  </a:lnTo>
                  <a:lnTo>
                    <a:pt x="2493333" y="612056"/>
                  </a:lnTo>
                  <a:lnTo>
                    <a:pt x="2470855" y="613369"/>
                  </a:lnTo>
                  <a:lnTo>
                    <a:pt x="2447932" y="614244"/>
                  </a:lnTo>
                  <a:lnTo>
                    <a:pt x="2424713" y="615819"/>
                  </a:lnTo>
                  <a:lnTo>
                    <a:pt x="2401296" y="617862"/>
                  </a:lnTo>
                  <a:lnTo>
                    <a:pt x="2377747" y="620216"/>
                  </a:lnTo>
                  <a:lnTo>
                    <a:pt x="2354110" y="622777"/>
                  </a:lnTo>
                  <a:lnTo>
                    <a:pt x="2330414" y="625478"/>
                  </a:lnTo>
                  <a:lnTo>
                    <a:pt x="2306680" y="628269"/>
                  </a:lnTo>
                  <a:lnTo>
                    <a:pt x="2282919" y="631123"/>
                  </a:lnTo>
                  <a:lnTo>
                    <a:pt x="2259142" y="634018"/>
                  </a:lnTo>
                  <a:lnTo>
                    <a:pt x="2235353" y="636939"/>
                  </a:lnTo>
                  <a:lnTo>
                    <a:pt x="2211555" y="638887"/>
                  </a:lnTo>
                  <a:lnTo>
                    <a:pt x="2187754" y="640186"/>
                  </a:lnTo>
                  <a:lnTo>
                    <a:pt x="2163948" y="641052"/>
                  </a:lnTo>
                  <a:lnTo>
                    <a:pt x="2140140" y="641629"/>
                  </a:lnTo>
                  <a:lnTo>
                    <a:pt x="2116330" y="642014"/>
                  </a:lnTo>
                  <a:lnTo>
                    <a:pt x="2092520" y="642270"/>
                  </a:lnTo>
                  <a:lnTo>
                    <a:pt x="2068708" y="642441"/>
                  </a:lnTo>
                  <a:lnTo>
                    <a:pt x="2044897" y="642555"/>
                  </a:lnTo>
                  <a:lnTo>
                    <a:pt x="2021085" y="642631"/>
                  </a:lnTo>
                  <a:lnTo>
                    <a:pt x="1997273" y="642682"/>
                  </a:lnTo>
                  <a:lnTo>
                    <a:pt x="1973460" y="642715"/>
                  </a:lnTo>
                  <a:lnTo>
                    <a:pt x="1949648" y="642738"/>
                  </a:lnTo>
                  <a:lnTo>
                    <a:pt x="1925836" y="642753"/>
                  </a:lnTo>
                  <a:lnTo>
                    <a:pt x="1902024" y="642763"/>
                  </a:lnTo>
                  <a:lnTo>
                    <a:pt x="1878211" y="642770"/>
                  </a:lnTo>
                  <a:lnTo>
                    <a:pt x="1854399" y="642774"/>
                  </a:lnTo>
                  <a:lnTo>
                    <a:pt x="1830586" y="642777"/>
                  </a:lnTo>
                  <a:lnTo>
                    <a:pt x="1806774" y="642779"/>
                  </a:lnTo>
                  <a:lnTo>
                    <a:pt x="1781969" y="642780"/>
                  </a:lnTo>
                  <a:lnTo>
                    <a:pt x="1756503" y="642781"/>
                  </a:lnTo>
                  <a:lnTo>
                    <a:pt x="1730596" y="642782"/>
                  </a:lnTo>
                  <a:lnTo>
                    <a:pt x="1705387" y="641790"/>
                  </a:lnTo>
                  <a:lnTo>
                    <a:pt x="1680643" y="640136"/>
                  </a:lnTo>
                  <a:lnTo>
                    <a:pt x="1656210" y="638042"/>
                  </a:lnTo>
                  <a:lnTo>
                    <a:pt x="1630992" y="636646"/>
                  </a:lnTo>
                  <a:lnTo>
                    <a:pt x="1605250" y="635715"/>
                  </a:lnTo>
                  <a:lnTo>
                    <a:pt x="1579159" y="635095"/>
                  </a:lnTo>
                  <a:lnTo>
                    <a:pt x="1552835" y="634681"/>
                  </a:lnTo>
                  <a:lnTo>
                    <a:pt x="1526356" y="634405"/>
                  </a:lnTo>
                  <a:lnTo>
                    <a:pt x="1499774" y="634221"/>
                  </a:lnTo>
                  <a:lnTo>
                    <a:pt x="1473123" y="634098"/>
                  </a:lnTo>
                  <a:lnTo>
                    <a:pt x="1446426" y="634017"/>
                  </a:lnTo>
                  <a:lnTo>
                    <a:pt x="1419698" y="633962"/>
                  </a:lnTo>
                  <a:lnTo>
                    <a:pt x="1392950" y="633926"/>
                  </a:lnTo>
                  <a:lnTo>
                    <a:pt x="1366188" y="633902"/>
                  </a:lnTo>
                  <a:lnTo>
                    <a:pt x="1339417" y="633886"/>
                  </a:lnTo>
                  <a:lnTo>
                    <a:pt x="1312640" y="633875"/>
                  </a:lnTo>
                  <a:lnTo>
                    <a:pt x="1285859" y="633868"/>
                  </a:lnTo>
                  <a:lnTo>
                    <a:pt x="1259075" y="633863"/>
                  </a:lnTo>
                  <a:lnTo>
                    <a:pt x="1233282" y="633860"/>
                  </a:lnTo>
                  <a:lnTo>
                    <a:pt x="1208149" y="633858"/>
                  </a:lnTo>
                  <a:lnTo>
                    <a:pt x="1183456" y="633857"/>
                  </a:lnTo>
                  <a:lnTo>
                    <a:pt x="1158065" y="634848"/>
                  </a:lnTo>
                  <a:lnTo>
                    <a:pt x="1132207" y="636501"/>
                  </a:lnTo>
                  <a:lnTo>
                    <a:pt x="1106039" y="638595"/>
                  </a:lnTo>
                  <a:lnTo>
                    <a:pt x="1079664" y="639991"/>
                  </a:lnTo>
                  <a:lnTo>
                    <a:pt x="1053151" y="640922"/>
                  </a:lnTo>
                  <a:lnTo>
                    <a:pt x="1026546" y="641542"/>
                  </a:lnTo>
                  <a:lnTo>
                    <a:pt x="999880" y="640964"/>
                  </a:lnTo>
                  <a:lnTo>
                    <a:pt x="973173" y="639586"/>
                  </a:lnTo>
                  <a:lnTo>
                    <a:pt x="946438" y="637675"/>
                  </a:lnTo>
                  <a:lnTo>
                    <a:pt x="920677" y="636401"/>
                  </a:lnTo>
                  <a:lnTo>
                    <a:pt x="895567" y="635552"/>
                  </a:lnTo>
                  <a:lnTo>
                    <a:pt x="870888" y="634986"/>
                  </a:lnTo>
                  <a:lnTo>
                    <a:pt x="845506" y="633616"/>
                  </a:lnTo>
                  <a:lnTo>
                    <a:pt x="819656" y="631711"/>
                  </a:lnTo>
                  <a:lnTo>
                    <a:pt x="793492" y="629448"/>
                  </a:lnTo>
                  <a:lnTo>
                    <a:pt x="769104" y="627940"/>
                  </a:lnTo>
                  <a:lnTo>
                    <a:pt x="745900" y="626935"/>
                  </a:lnTo>
                  <a:lnTo>
                    <a:pt x="701597" y="624825"/>
                  </a:lnTo>
                  <a:lnTo>
                    <a:pt x="658756" y="620581"/>
                  </a:lnTo>
                  <a:lnTo>
                    <a:pt x="616564" y="615386"/>
                  </a:lnTo>
                  <a:lnTo>
                    <a:pt x="574662" y="609771"/>
                  </a:lnTo>
                  <a:lnTo>
                    <a:pt x="532887" y="603968"/>
                  </a:lnTo>
                  <a:lnTo>
                    <a:pt x="493815" y="598081"/>
                  </a:lnTo>
                  <a:lnTo>
                    <a:pt x="450653" y="590173"/>
                  </a:lnTo>
                  <a:lnTo>
                    <a:pt x="422475" y="583898"/>
                  </a:lnTo>
                  <a:lnTo>
                    <a:pt x="391783" y="576737"/>
                  </a:lnTo>
                  <a:lnTo>
                    <a:pt x="366360" y="570971"/>
                  </a:lnTo>
                  <a:lnTo>
                    <a:pt x="324884" y="561919"/>
                  </a:lnTo>
                  <a:lnTo>
                    <a:pt x="289914" y="551942"/>
                  </a:lnTo>
                  <a:lnTo>
                    <a:pt x="258827" y="541886"/>
                  </a:lnTo>
                  <a:lnTo>
                    <a:pt x="218021" y="530646"/>
                  </a:lnTo>
                  <a:lnTo>
                    <a:pt x="176937" y="521032"/>
                  </a:lnTo>
                  <a:lnTo>
                    <a:pt x="132736" y="508894"/>
                  </a:lnTo>
                  <a:lnTo>
                    <a:pt x="90822" y="496942"/>
                  </a:lnTo>
                  <a:lnTo>
                    <a:pt x="48282" y="479073"/>
                  </a:lnTo>
                  <a:lnTo>
                    <a:pt x="4329" y="456436"/>
                  </a:lnTo>
                  <a:lnTo>
                    <a:pt x="0" y="4552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6" name="SMARTInkShape-Group682"/>
          <p:cNvGrpSpPr/>
          <p:nvPr/>
        </p:nvGrpSpPr>
        <p:grpSpPr>
          <a:xfrm>
            <a:off x="7529513" y="3681165"/>
            <a:ext cx="1026914" cy="749935"/>
            <a:chOff x="5973962" y="3643313"/>
            <a:chExt cx="1026914" cy="749935"/>
          </a:xfrm>
        </p:grpSpPr>
        <p:sp>
          <p:nvSpPr>
            <p:cNvPr id="29" name="SMARTInkShape-1944"/>
            <p:cNvSpPr/>
            <p:nvPr>
              <p:custDataLst>
                <p:tags r:id="rId4"/>
              </p:custDataLst>
            </p:nvPr>
          </p:nvSpPr>
          <p:spPr bwMode="auto">
            <a:xfrm>
              <a:off x="5973962" y="3991570"/>
              <a:ext cx="142875" cy="401678"/>
            </a:xfrm>
            <a:custGeom>
              <a:avLst/>
              <a:gdLst/>
              <a:ahLst/>
              <a:cxnLst/>
              <a:rect l="0" t="0" r="0" b="0"/>
              <a:pathLst>
                <a:path w="142875" h="401678">
                  <a:moveTo>
                    <a:pt x="8929" y="0"/>
                  </a:moveTo>
                  <a:lnTo>
                    <a:pt x="8929" y="0"/>
                  </a:lnTo>
                  <a:lnTo>
                    <a:pt x="4188" y="0"/>
                  </a:lnTo>
                  <a:lnTo>
                    <a:pt x="2792" y="993"/>
                  </a:lnTo>
                  <a:lnTo>
                    <a:pt x="1860" y="2646"/>
                  </a:lnTo>
                  <a:lnTo>
                    <a:pt x="367" y="12429"/>
                  </a:lnTo>
                  <a:lnTo>
                    <a:pt x="14" y="56477"/>
                  </a:lnTo>
                  <a:lnTo>
                    <a:pt x="0" y="99087"/>
                  </a:lnTo>
                  <a:lnTo>
                    <a:pt x="4739" y="114246"/>
                  </a:lnTo>
                  <a:lnTo>
                    <a:pt x="15230" y="130017"/>
                  </a:lnTo>
                  <a:lnTo>
                    <a:pt x="20990" y="136499"/>
                  </a:lnTo>
                  <a:lnTo>
                    <a:pt x="26857" y="140041"/>
                  </a:lnTo>
                  <a:lnTo>
                    <a:pt x="38707" y="142316"/>
                  </a:lnTo>
                  <a:lnTo>
                    <a:pt x="64243" y="142826"/>
                  </a:lnTo>
                  <a:lnTo>
                    <a:pt x="70885" y="140208"/>
                  </a:lnTo>
                  <a:lnTo>
                    <a:pt x="92240" y="121883"/>
                  </a:lnTo>
                  <a:lnTo>
                    <a:pt x="103180" y="103965"/>
                  </a:lnTo>
                  <a:lnTo>
                    <a:pt x="105977" y="92100"/>
                  </a:lnTo>
                  <a:lnTo>
                    <a:pt x="108044" y="60247"/>
                  </a:lnTo>
                  <a:lnTo>
                    <a:pt x="111849" y="52243"/>
                  </a:lnTo>
                  <a:lnTo>
                    <a:pt x="112270" y="47727"/>
                  </a:lnTo>
                  <a:lnTo>
                    <a:pt x="107178" y="18050"/>
                  </a:lnTo>
                  <a:lnTo>
                    <a:pt x="102421" y="22656"/>
                  </a:lnTo>
                  <a:lnTo>
                    <a:pt x="100090" y="27598"/>
                  </a:lnTo>
                  <a:lnTo>
                    <a:pt x="98274" y="71691"/>
                  </a:lnTo>
                  <a:lnTo>
                    <a:pt x="98229" y="109825"/>
                  </a:lnTo>
                  <a:lnTo>
                    <a:pt x="98226" y="153901"/>
                  </a:lnTo>
                  <a:lnTo>
                    <a:pt x="100872" y="179215"/>
                  </a:lnTo>
                  <a:lnTo>
                    <a:pt x="106328" y="223324"/>
                  </a:lnTo>
                  <a:lnTo>
                    <a:pt x="109638" y="256332"/>
                  </a:lnTo>
                  <a:lnTo>
                    <a:pt x="114175" y="278687"/>
                  </a:lnTo>
                  <a:lnTo>
                    <a:pt x="115917" y="320849"/>
                  </a:lnTo>
                  <a:lnTo>
                    <a:pt x="116075" y="363105"/>
                  </a:lnTo>
                  <a:lnTo>
                    <a:pt x="113435" y="372385"/>
                  </a:lnTo>
                  <a:lnTo>
                    <a:pt x="109946" y="379817"/>
                  </a:lnTo>
                  <a:lnTo>
                    <a:pt x="106989" y="389580"/>
                  </a:lnTo>
                  <a:lnTo>
                    <a:pt x="102782" y="395727"/>
                  </a:lnTo>
                  <a:lnTo>
                    <a:pt x="97605" y="399121"/>
                  </a:lnTo>
                  <a:lnTo>
                    <a:pt x="89111" y="401032"/>
                  </a:lnTo>
                  <a:lnTo>
                    <a:pt x="77353" y="401677"/>
                  </a:lnTo>
                  <a:lnTo>
                    <a:pt x="71420" y="399120"/>
                  </a:lnTo>
                  <a:lnTo>
                    <a:pt x="50599" y="380841"/>
                  </a:lnTo>
                  <a:lnTo>
                    <a:pt x="23811" y="340905"/>
                  </a:lnTo>
                  <a:lnTo>
                    <a:pt x="19622" y="324031"/>
                  </a:lnTo>
                  <a:lnTo>
                    <a:pt x="17904" y="296588"/>
                  </a:lnTo>
                  <a:lnTo>
                    <a:pt x="22612" y="290505"/>
                  </a:lnTo>
                  <a:lnTo>
                    <a:pt x="27578" y="287863"/>
                  </a:lnTo>
                  <a:lnTo>
                    <a:pt x="30291" y="287159"/>
                  </a:lnTo>
                  <a:lnTo>
                    <a:pt x="74770" y="261859"/>
                  </a:lnTo>
                  <a:lnTo>
                    <a:pt x="116300" y="244071"/>
                  </a:lnTo>
                  <a:lnTo>
                    <a:pt x="142874" y="2321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1945"/>
            <p:cNvSpPr/>
            <p:nvPr>
              <p:custDataLst>
                <p:tags r:id="rId5"/>
              </p:custDataLst>
            </p:nvPr>
          </p:nvSpPr>
          <p:spPr bwMode="auto">
            <a:xfrm>
              <a:off x="6314721" y="3973791"/>
              <a:ext cx="177130" cy="249389"/>
            </a:xfrm>
            <a:custGeom>
              <a:avLst/>
              <a:gdLst/>
              <a:ahLst/>
              <a:cxnLst/>
              <a:rect l="0" t="0" r="0" b="0"/>
              <a:pathLst>
                <a:path w="177130" h="249389">
                  <a:moveTo>
                    <a:pt x="168232" y="44568"/>
                  </a:moveTo>
                  <a:lnTo>
                    <a:pt x="168232" y="44568"/>
                  </a:lnTo>
                  <a:lnTo>
                    <a:pt x="172973" y="39828"/>
                  </a:lnTo>
                  <a:lnTo>
                    <a:pt x="175300" y="34855"/>
                  </a:lnTo>
                  <a:lnTo>
                    <a:pt x="177129" y="13548"/>
                  </a:lnTo>
                  <a:lnTo>
                    <a:pt x="176148" y="11982"/>
                  </a:lnTo>
                  <a:lnTo>
                    <a:pt x="174502" y="10937"/>
                  </a:lnTo>
                  <a:lnTo>
                    <a:pt x="172412" y="10241"/>
                  </a:lnTo>
                  <a:lnTo>
                    <a:pt x="159069" y="1965"/>
                  </a:lnTo>
                  <a:lnTo>
                    <a:pt x="126387" y="0"/>
                  </a:lnTo>
                  <a:lnTo>
                    <a:pt x="110744" y="935"/>
                  </a:lnTo>
                  <a:lnTo>
                    <a:pt x="94534" y="7056"/>
                  </a:lnTo>
                  <a:lnTo>
                    <a:pt x="49910" y="33685"/>
                  </a:lnTo>
                  <a:lnTo>
                    <a:pt x="22523" y="66748"/>
                  </a:lnTo>
                  <a:lnTo>
                    <a:pt x="12390" y="90497"/>
                  </a:lnTo>
                  <a:lnTo>
                    <a:pt x="3401" y="134034"/>
                  </a:lnTo>
                  <a:lnTo>
                    <a:pt x="0" y="160704"/>
                  </a:lnTo>
                  <a:lnTo>
                    <a:pt x="6382" y="204755"/>
                  </a:lnTo>
                  <a:lnTo>
                    <a:pt x="11908" y="220905"/>
                  </a:lnTo>
                  <a:lnTo>
                    <a:pt x="19828" y="233518"/>
                  </a:lnTo>
                  <a:lnTo>
                    <a:pt x="33200" y="243538"/>
                  </a:lnTo>
                  <a:lnTo>
                    <a:pt x="44989" y="248051"/>
                  </a:lnTo>
                  <a:lnTo>
                    <a:pt x="54766" y="249388"/>
                  </a:lnTo>
                  <a:lnTo>
                    <a:pt x="60917" y="247055"/>
                  </a:lnTo>
                  <a:lnTo>
                    <a:pt x="66958" y="243703"/>
                  </a:lnTo>
                  <a:lnTo>
                    <a:pt x="75938" y="240824"/>
                  </a:lnTo>
                  <a:lnTo>
                    <a:pt x="90838" y="228697"/>
                  </a:lnTo>
                  <a:lnTo>
                    <a:pt x="114654" y="1874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1946"/>
            <p:cNvSpPr/>
            <p:nvPr>
              <p:custDataLst>
                <p:tags r:id="rId6"/>
              </p:custDataLst>
            </p:nvPr>
          </p:nvSpPr>
          <p:spPr bwMode="auto">
            <a:xfrm>
              <a:off x="6322251" y="4071938"/>
              <a:ext cx="160703" cy="26790"/>
            </a:xfrm>
            <a:custGeom>
              <a:avLst/>
              <a:gdLst/>
              <a:ahLst/>
              <a:cxnLst/>
              <a:rect l="0" t="0" r="0" b="0"/>
              <a:pathLst>
                <a:path w="160703" h="26790">
                  <a:moveTo>
                    <a:pt x="8897" y="0"/>
                  </a:moveTo>
                  <a:lnTo>
                    <a:pt x="8897" y="0"/>
                  </a:lnTo>
                  <a:lnTo>
                    <a:pt x="1209" y="7688"/>
                  </a:lnTo>
                  <a:lnTo>
                    <a:pt x="0" y="17459"/>
                  </a:lnTo>
                  <a:lnTo>
                    <a:pt x="7659" y="25512"/>
                  </a:lnTo>
                  <a:lnTo>
                    <a:pt x="13271" y="26410"/>
                  </a:lnTo>
                  <a:lnTo>
                    <a:pt x="56485" y="26782"/>
                  </a:lnTo>
                  <a:lnTo>
                    <a:pt x="100236" y="26789"/>
                  </a:lnTo>
                  <a:lnTo>
                    <a:pt x="110016" y="25796"/>
                  </a:lnTo>
                  <a:lnTo>
                    <a:pt x="127024" y="19721"/>
                  </a:lnTo>
                  <a:lnTo>
                    <a:pt x="147889" y="17112"/>
                  </a:lnTo>
                  <a:lnTo>
                    <a:pt x="160702" y="89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1947"/>
            <p:cNvSpPr/>
            <p:nvPr>
              <p:custDataLst>
                <p:tags r:id="rId7"/>
              </p:custDataLst>
            </p:nvPr>
          </p:nvSpPr>
          <p:spPr bwMode="auto">
            <a:xfrm>
              <a:off x="6545461" y="3902273"/>
              <a:ext cx="53579" cy="330400"/>
            </a:xfrm>
            <a:custGeom>
              <a:avLst/>
              <a:gdLst/>
              <a:ahLst/>
              <a:cxnLst/>
              <a:rect l="0" t="0" r="0" b="0"/>
              <a:pathLst>
                <a:path w="53579" h="330400">
                  <a:moveTo>
                    <a:pt x="53578" y="0"/>
                  </a:moveTo>
                  <a:lnTo>
                    <a:pt x="53578" y="0"/>
                  </a:lnTo>
                  <a:lnTo>
                    <a:pt x="48837" y="0"/>
                  </a:lnTo>
                  <a:lnTo>
                    <a:pt x="47441" y="1985"/>
                  </a:lnTo>
                  <a:lnTo>
                    <a:pt x="32328" y="41982"/>
                  </a:lnTo>
                  <a:lnTo>
                    <a:pt x="22535" y="82159"/>
                  </a:lnTo>
                  <a:lnTo>
                    <a:pt x="15828" y="122606"/>
                  </a:lnTo>
                  <a:lnTo>
                    <a:pt x="10974" y="144807"/>
                  </a:lnTo>
                  <a:lnTo>
                    <a:pt x="8206" y="186786"/>
                  </a:lnTo>
                  <a:lnTo>
                    <a:pt x="1277" y="224517"/>
                  </a:lnTo>
                  <a:lnTo>
                    <a:pt x="168" y="265413"/>
                  </a:lnTo>
                  <a:lnTo>
                    <a:pt x="6" y="308290"/>
                  </a:lnTo>
                  <a:lnTo>
                    <a:pt x="0" y="3303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SMARTInkShape-1948"/>
            <p:cNvSpPr/>
            <p:nvPr>
              <p:custDataLst>
                <p:tags r:id="rId8"/>
              </p:custDataLst>
            </p:nvPr>
          </p:nvSpPr>
          <p:spPr bwMode="auto">
            <a:xfrm>
              <a:off x="6652985" y="3964781"/>
              <a:ext cx="16510" cy="205384"/>
            </a:xfrm>
            <a:custGeom>
              <a:avLst/>
              <a:gdLst/>
              <a:ahLst/>
              <a:cxnLst/>
              <a:rect l="0" t="0" r="0" b="0"/>
              <a:pathLst>
                <a:path w="16510" h="205384">
                  <a:moveTo>
                    <a:pt x="8562" y="0"/>
                  </a:moveTo>
                  <a:lnTo>
                    <a:pt x="8562" y="0"/>
                  </a:lnTo>
                  <a:lnTo>
                    <a:pt x="13303" y="4741"/>
                  </a:lnTo>
                  <a:lnTo>
                    <a:pt x="13707" y="6137"/>
                  </a:lnTo>
                  <a:lnTo>
                    <a:pt x="12983" y="7068"/>
                  </a:lnTo>
                  <a:lnTo>
                    <a:pt x="11509" y="7689"/>
                  </a:lnTo>
                  <a:lnTo>
                    <a:pt x="11519" y="9094"/>
                  </a:lnTo>
                  <a:lnTo>
                    <a:pt x="16018" y="18480"/>
                  </a:lnTo>
                  <a:lnTo>
                    <a:pt x="16509" y="21249"/>
                  </a:lnTo>
                  <a:lnTo>
                    <a:pt x="8904" y="60938"/>
                  </a:lnTo>
                  <a:lnTo>
                    <a:pt x="8582" y="101286"/>
                  </a:lnTo>
                  <a:lnTo>
                    <a:pt x="7571" y="136929"/>
                  </a:lnTo>
                  <a:lnTo>
                    <a:pt x="0" y="179807"/>
                  </a:lnTo>
                  <a:lnTo>
                    <a:pt x="2441" y="186740"/>
                  </a:lnTo>
                  <a:lnTo>
                    <a:pt x="5842" y="193128"/>
                  </a:lnTo>
                  <a:lnTo>
                    <a:pt x="8562" y="2053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1949"/>
            <p:cNvSpPr/>
            <p:nvPr>
              <p:custDataLst>
                <p:tags r:id="rId9"/>
              </p:custDataLst>
            </p:nvPr>
          </p:nvSpPr>
          <p:spPr bwMode="auto">
            <a:xfrm>
              <a:off x="6634768" y="3823190"/>
              <a:ext cx="223233" cy="400149"/>
            </a:xfrm>
            <a:custGeom>
              <a:avLst/>
              <a:gdLst/>
              <a:ahLst/>
              <a:cxnLst/>
              <a:rect l="0" t="0" r="0" b="0"/>
              <a:pathLst>
                <a:path w="223233" h="400149">
                  <a:moveTo>
                    <a:pt x="8920" y="43365"/>
                  </a:moveTo>
                  <a:lnTo>
                    <a:pt x="8920" y="43365"/>
                  </a:lnTo>
                  <a:lnTo>
                    <a:pt x="358" y="34803"/>
                  </a:lnTo>
                  <a:lnTo>
                    <a:pt x="0" y="21142"/>
                  </a:lnTo>
                  <a:lnTo>
                    <a:pt x="2639" y="15959"/>
                  </a:lnTo>
                  <a:lnTo>
                    <a:pt x="4733" y="13188"/>
                  </a:lnTo>
                  <a:lnTo>
                    <a:pt x="9705" y="10109"/>
                  </a:lnTo>
                  <a:lnTo>
                    <a:pt x="20728" y="8375"/>
                  </a:lnTo>
                  <a:lnTo>
                    <a:pt x="30042" y="6978"/>
                  </a:lnTo>
                  <a:lnTo>
                    <a:pt x="41857" y="1605"/>
                  </a:lnTo>
                  <a:lnTo>
                    <a:pt x="52001" y="0"/>
                  </a:lnTo>
                  <a:lnTo>
                    <a:pt x="68868" y="3837"/>
                  </a:lnTo>
                  <a:lnTo>
                    <a:pt x="95625" y="16858"/>
                  </a:lnTo>
                  <a:lnTo>
                    <a:pt x="122916" y="37105"/>
                  </a:lnTo>
                  <a:lnTo>
                    <a:pt x="142681" y="65966"/>
                  </a:lnTo>
                  <a:lnTo>
                    <a:pt x="158062" y="105505"/>
                  </a:lnTo>
                  <a:lnTo>
                    <a:pt x="160198" y="129612"/>
                  </a:lnTo>
                  <a:lnTo>
                    <a:pt x="155828" y="147523"/>
                  </a:lnTo>
                  <a:lnTo>
                    <a:pt x="136799" y="189215"/>
                  </a:lnTo>
                  <a:lnTo>
                    <a:pt x="118050" y="223943"/>
                  </a:lnTo>
                  <a:lnTo>
                    <a:pt x="81937" y="251569"/>
                  </a:lnTo>
                  <a:lnTo>
                    <a:pt x="45368" y="272884"/>
                  </a:lnTo>
                  <a:lnTo>
                    <a:pt x="28135" y="275013"/>
                  </a:lnTo>
                  <a:lnTo>
                    <a:pt x="16156" y="275381"/>
                  </a:lnTo>
                  <a:lnTo>
                    <a:pt x="13744" y="274441"/>
                  </a:lnTo>
                  <a:lnTo>
                    <a:pt x="12136" y="272822"/>
                  </a:lnTo>
                  <a:lnTo>
                    <a:pt x="8975" y="266715"/>
                  </a:lnTo>
                  <a:lnTo>
                    <a:pt x="13677" y="266639"/>
                  </a:lnTo>
                  <a:lnTo>
                    <a:pt x="18641" y="269267"/>
                  </a:lnTo>
                  <a:lnTo>
                    <a:pt x="42685" y="289531"/>
                  </a:lnTo>
                  <a:lnTo>
                    <a:pt x="60641" y="295278"/>
                  </a:lnTo>
                  <a:lnTo>
                    <a:pt x="64237" y="297627"/>
                  </a:lnTo>
                  <a:lnTo>
                    <a:pt x="106580" y="337895"/>
                  </a:lnTo>
                  <a:lnTo>
                    <a:pt x="118553" y="346930"/>
                  </a:lnTo>
                  <a:lnTo>
                    <a:pt x="142299" y="362184"/>
                  </a:lnTo>
                  <a:lnTo>
                    <a:pt x="159400" y="369050"/>
                  </a:lnTo>
                  <a:lnTo>
                    <a:pt x="162818" y="371614"/>
                  </a:lnTo>
                  <a:lnTo>
                    <a:pt x="168620" y="378969"/>
                  </a:lnTo>
                  <a:lnTo>
                    <a:pt x="187627" y="389543"/>
                  </a:lnTo>
                  <a:lnTo>
                    <a:pt x="190566" y="390236"/>
                  </a:lnTo>
                  <a:lnTo>
                    <a:pt x="205383" y="398507"/>
                  </a:lnTo>
                  <a:lnTo>
                    <a:pt x="212540" y="400148"/>
                  </a:lnTo>
                  <a:lnTo>
                    <a:pt x="223232" y="3916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1950"/>
            <p:cNvSpPr/>
            <p:nvPr>
              <p:custDataLst>
                <p:tags r:id="rId10"/>
              </p:custDataLst>
            </p:nvPr>
          </p:nvSpPr>
          <p:spPr bwMode="auto">
            <a:xfrm>
              <a:off x="6804845" y="3643313"/>
              <a:ext cx="196031" cy="169426"/>
            </a:xfrm>
            <a:custGeom>
              <a:avLst/>
              <a:gdLst/>
              <a:ahLst/>
              <a:cxnLst/>
              <a:rect l="0" t="0" r="0" b="0"/>
              <a:pathLst>
                <a:path w="196031" h="169426">
                  <a:moveTo>
                    <a:pt x="124593" y="8929"/>
                  </a:moveTo>
                  <a:lnTo>
                    <a:pt x="124593" y="8929"/>
                  </a:lnTo>
                  <a:lnTo>
                    <a:pt x="116904" y="8929"/>
                  </a:lnTo>
                  <a:lnTo>
                    <a:pt x="116490" y="7937"/>
                  </a:lnTo>
                  <a:lnTo>
                    <a:pt x="116031" y="4188"/>
                  </a:lnTo>
                  <a:lnTo>
                    <a:pt x="114916" y="2792"/>
                  </a:lnTo>
                  <a:lnTo>
                    <a:pt x="108006" y="367"/>
                  </a:lnTo>
                  <a:lnTo>
                    <a:pt x="76848" y="0"/>
                  </a:lnTo>
                  <a:lnTo>
                    <a:pt x="70961" y="2645"/>
                  </a:lnTo>
                  <a:lnTo>
                    <a:pt x="27578" y="43449"/>
                  </a:lnTo>
                  <a:lnTo>
                    <a:pt x="15701" y="60057"/>
                  </a:lnTo>
                  <a:lnTo>
                    <a:pt x="2791" y="101234"/>
                  </a:lnTo>
                  <a:lnTo>
                    <a:pt x="0" y="130972"/>
                  </a:lnTo>
                  <a:lnTo>
                    <a:pt x="2411" y="140230"/>
                  </a:lnTo>
                  <a:lnTo>
                    <a:pt x="12043" y="154258"/>
                  </a:lnTo>
                  <a:lnTo>
                    <a:pt x="25319" y="163555"/>
                  </a:lnTo>
                  <a:lnTo>
                    <a:pt x="41820" y="167854"/>
                  </a:lnTo>
                  <a:lnTo>
                    <a:pt x="80803" y="169425"/>
                  </a:lnTo>
                  <a:lnTo>
                    <a:pt x="106987" y="166947"/>
                  </a:lnTo>
                  <a:lnTo>
                    <a:pt x="142502" y="157221"/>
                  </a:lnTo>
                  <a:lnTo>
                    <a:pt x="196030" y="1428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7" name="SMARTInkShape-1951"/>
          <p:cNvSpPr/>
          <p:nvPr>
            <p:custDataLst>
              <p:tags r:id="rId3"/>
            </p:custDataLst>
          </p:nvPr>
        </p:nvSpPr>
        <p:spPr bwMode="auto">
          <a:xfrm>
            <a:off x="2080617" y="2339578"/>
            <a:ext cx="1705572" cy="62508"/>
          </a:xfrm>
          <a:custGeom>
            <a:avLst/>
            <a:gdLst/>
            <a:ahLst/>
            <a:cxnLst/>
            <a:rect l="0" t="0" r="0" b="0"/>
            <a:pathLst>
              <a:path w="1705572" h="62508">
                <a:moveTo>
                  <a:pt x="0" y="0"/>
                </a:moveTo>
                <a:lnTo>
                  <a:pt x="0" y="0"/>
                </a:lnTo>
                <a:lnTo>
                  <a:pt x="20738" y="18092"/>
                </a:lnTo>
                <a:lnTo>
                  <a:pt x="33926" y="24212"/>
                </a:lnTo>
                <a:lnTo>
                  <a:pt x="77669" y="41920"/>
                </a:lnTo>
                <a:lnTo>
                  <a:pt x="119485" y="50981"/>
                </a:lnTo>
                <a:lnTo>
                  <a:pt x="160190" y="59373"/>
                </a:lnTo>
                <a:lnTo>
                  <a:pt x="197754" y="62095"/>
                </a:lnTo>
                <a:lnTo>
                  <a:pt x="241273" y="62454"/>
                </a:lnTo>
                <a:lnTo>
                  <a:pt x="276854" y="62497"/>
                </a:lnTo>
                <a:lnTo>
                  <a:pt x="319675" y="56369"/>
                </a:lnTo>
                <a:lnTo>
                  <a:pt x="363705" y="54130"/>
                </a:lnTo>
                <a:lnTo>
                  <a:pt x="406100" y="48947"/>
                </a:lnTo>
                <a:lnTo>
                  <a:pt x="440913" y="41182"/>
                </a:lnTo>
                <a:lnTo>
                  <a:pt x="476363" y="37337"/>
                </a:lnTo>
                <a:lnTo>
                  <a:pt x="512002" y="31458"/>
                </a:lnTo>
                <a:lnTo>
                  <a:pt x="547698" y="28172"/>
                </a:lnTo>
                <a:lnTo>
                  <a:pt x="588150" y="27199"/>
                </a:lnTo>
                <a:lnTo>
                  <a:pt x="626815" y="22170"/>
                </a:lnTo>
                <a:lnTo>
                  <a:pt x="663406" y="19137"/>
                </a:lnTo>
                <a:lnTo>
                  <a:pt x="704124" y="18238"/>
                </a:lnTo>
                <a:lnTo>
                  <a:pt x="742867" y="17972"/>
                </a:lnTo>
                <a:lnTo>
                  <a:pt x="784223" y="22633"/>
                </a:lnTo>
                <a:lnTo>
                  <a:pt x="823155" y="25558"/>
                </a:lnTo>
                <a:lnTo>
                  <a:pt x="859826" y="31165"/>
                </a:lnTo>
                <a:lnTo>
                  <a:pt x="900567" y="34369"/>
                </a:lnTo>
                <a:lnTo>
                  <a:pt x="939318" y="40060"/>
                </a:lnTo>
                <a:lnTo>
                  <a:pt x="980675" y="48029"/>
                </a:lnTo>
                <a:lnTo>
                  <a:pt x="1024349" y="51934"/>
                </a:lnTo>
                <a:lnTo>
                  <a:pt x="1068708" y="57831"/>
                </a:lnTo>
                <a:lnTo>
                  <a:pt x="1113271" y="61122"/>
                </a:lnTo>
                <a:lnTo>
                  <a:pt x="1157894" y="62097"/>
                </a:lnTo>
                <a:lnTo>
                  <a:pt x="1202535" y="62386"/>
                </a:lnTo>
                <a:lnTo>
                  <a:pt x="1247181" y="62472"/>
                </a:lnTo>
                <a:lnTo>
                  <a:pt x="1291829" y="62497"/>
                </a:lnTo>
                <a:lnTo>
                  <a:pt x="1324240" y="62503"/>
                </a:lnTo>
                <a:lnTo>
                  <a:pt x="1357496" y="62506"/>
                </a:lnTo>
                <a:lnTo>
                  <a:pt x="1388814" y="62507"/>
                </a:lnTo>
                <a:lnTo>
                  <a:pt x="1429595" y="57767"/>
                </a:lnTo>
                <a:lnTo>
                  <a:pt x="1471555" y="54819"/>
                </a:lnTo>
                <a:lnTo>
                  <a:pt x="1510665" y="53946"/>
                </a:lnTo>
                <a:lnTo>
                  <a:pt x="1552130" y="53687"/>
                </a:lnTo>
                <a:lnTo>
                  <a:pt x="1586354" y="53610"/>
                </a:lnTo>
                <a:lnTo>
                  <a:pt x="1630722" y="53584"/>
                </a:lnTo>
                <a:lnTo>
                  <a:pt x="1673592" y="53579"/>
                </a:lnTo>
                <a:lnTo>
                  <a:pt x="1705571" y="535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TextBox 37">
            <a:extLst>
              <a:ext uri="{FF2B5EF4-FFF2-40B4-BE49-F238E27FC236}">
                <a16:creationId xmlns:a16="http://schemas.microsoft.com/office/drawing/2014/main" id="{A3AD6734-A31C-4FEE-EC71-A8F4B2F5A5CF}"/>
              </a:ext>
            </a:extLst>
          </p:cNvPr>
          <p:cNvSpPr txBox="1"/>
          <p:nvPr/>
        </p:nvSpPr>
        <p:spPr>
          <a:xfrm>
            <a:off x="400369" y="3851892"/>
            <a:ext cx="2206053" cy="2215991"/>
          </a:xfrm>
          <a:prstGeom prst="rect">
            <a:avLst/>
          </a:prstGeom>
          <a:noFill/>
        </p:spPr>
        <p:txBody>
          <a:bodyPr wrap="none" rtlCol="0">
            <a:spAutoFit/>
          </a:bodyPr>
          <a:lstStyle/>
          <a:p>
            <a:pPr marL="171450" indent="-171450">
              <a:buFont typeface="Arial" panose="020B0604020202020204" pitchFamily="34" charset="0"/>
              <a:buChar char="•"/>
            </a:pPr>
            <a:r>
              <a:rPr lang="en-GB" dirty="0"/>
              <a:t>Each input to network,</a:t>
            </a:r>
          </a:p>
          <a:p>
            <a:r>
              <a:rPr lang="en-GB" dirty="0"/>
              <a:t>was  independent of the </a:t>
            </a:r>
          </a:p>
          <a:p>
            <a:r>
              <a:rPr lang="en-GB" dirty="0"/>
              <a:t>previous or future inputs</a:t>
            </a:r>
          </a:p>
          <a:p>
            <a:endParaRPr lang="en-GB" dirty="0"/>
          </a:p>
          <a:p>
            <a:pPr marL="171450" indent="-171450">
              <a:buFont typeface="Arial" panose="020B0604020202020204" pitchFamily="34" charset="0"/>
              <a:buChar char="•"/>
            </a:pPr>
            <a:r>
              <a:rPr lang="en-GB" dirty="0"/>
              <a:t>Computations, output and </a:t>
            </a:r>
          </a:p>
          <a:p>
            <a:r>
              <a:rPr lang="en-GB" dirty="0"/>
              <a:t>decisions for two successive </a:t>
            </a:r>
          </a:p>
          <a:p>
            <a:r>
              <a:rPr lang="en-GB" dirty="0"/>
              <a:t>Images (CNN) are completely</a:t>
            </a:r>
          </a:p>
          <a:p>
            <a:r>
              <a:rPr lang="en-GB" dirty="0"/>
              <a:t>Independent of each other.</a:t>
            </a:r>
          </a:p>
        </p:txBody>
      </p:sp>
    </p:spTree>
    <p:extLst>
      <p:ext uri="{BB962C8B-B14F-4D97-AF65-F5344CB8AC3E}">
        <p14:creationId xmlns:p14="http://schemas.microsoft.com/office/powerpoint/2010/main" val="2915246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dirty="0"/>
              <a:t>Recurrent Neural Networks (RNNs)</a:t>
            </a:r>
          </a:p>
          <a:p>
            <a:pPr lvl="1"/>
            <a:r>
              <a:rPr lang="en-US" dirty="0"/>
              <a:t>Example Problem: (Character-level) Language modeling </a:t>
            </a:r>
          </a:p>
          <a:p>
            <a:pPr lvl="1"/>
            <a:r>
              <a:rPr lang="en-US" dirty="0"/>
              <a:t>Learning: (Truncated) </a:t>
            </a:r>
            <a:r>
              <a:rPr lang="en-US" dirty="0" err="1"/>
              <a:t>BackProp</a:t>
            </a:r>
            <a:r>
              <a:rPr lang="en-US" dirty="0"/>
              <a:t> Through Time (BPTT)</a:t>
            </a:r>
          </a:p>
          <a:p>
            <a:pPr lvl="1"/>
            <a:r>
              <a:rPr lang="en-US" dirty="0"/>
              <a:t>Visualizing RNNs</a:t>
            </a:r>
          </a:p>
          <a:p>
            <a:pPr lvl="1"/>
            <a:r>
              <a:rPr lang="en-US" dirty="0"/>
              <a:t>Example: Image Captioning</a:t>
            </a:r>
          </a:p>
          <a:p>
            <a:pPr lvl="1"/>
            <a:r>
              <a:rPr lang="en-US" dirty="0"/>
              <a:t>Inference: Beam Search</a:t>
            </a:r>
          </a:p>
          <a:p>
            <a:pPr lvl="1"/>
            <a:r>
              <a:rPr lang="en-US" dirty="0"/>
              <a:t>Multilayer RNNs</a:t>
            </a:r>
          </a:p>
          <a:p>
            <a:pPr lvl="1"/>
            <a:r>
              <a:rPr lang="en-US" dirty="0"/>
              <a:t>Problems with gradients in “vanilla” RNNs</a:t>
            </a:r>
          </a:p>
          <a:p>
            <a:pPr lvl="1"/>
            <a:r>
              <a:rPr lang="en-US" dirty="0"/>
              <a:t>LSTMs (and other RNN variants)</a:t>
            </a:r>
          </a:p>
          <a:p>
            <a:pPr lvl="1"/>
            <a:endParaRPr lang="en-US" dirty="0"/>
          </a:p>
          <a:p>
            <a:endParaRPr lang="en-US" dirty="0"/>
          </a:p>
        </p:txBody>
      </p:sp>
      <p:sp>
        <p:nvSpPr>
          <p:cNvPr id="4" name="Footer Placeholder 3"/>
          <p:cNvSpPr>
            <a:spLocks noGrp="1"/>
          </p:cNvSpPr>
          <p:nvPr>
            <p:ph type="ftr" sz="quarter" idx="11"/>
          </p:nvPr>
        </p:nvSpPr>
        <p:spPr/>
        <p:txBody>
          <a:bodyPr/>
          <a:lstStyle/>
          <a:p>
            <a:pPr>
              <a:defRPr/>
            </a:pPr>
            <a:r>
              <a:rPr lang="en-US"/>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50</a:t>
            </a:fld>
            <a:endParaRPr lang="en-US"/>
          </a:p>
        </p:txBody>
      </p:sp>
    </p:spTree>
    <p:extLst>
      <p:ext uri="{BB962C8B-B14F-4D97-AF65-F5344CB8AC3E}">
        <p14:creationId xmlns:p14="http://schemas.microsoft.com/office/powerpoint/2010/main" val="871723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cxnSp>
        <p:nvCxnSpPr>
          <p:cNvPr id="2347" name="Shape 2347"/>
          <p:cNvCxnSpPr/>
          <p:nvPr/>
        </p:nvCxnSpPr>
        <p:spPr>
          <a:xfrm>
            <a:off x="5216628" y="5167737"/>
            <a:ext cx="2688600" cy="0"/>
          </a:xfrm>
          <a:prstGeom prst="straightConnector1">
            <a:avLst/>
          </a:prstGeom>
          <a:noFill/>
          <a:ln w="19050" cap="flat" cmpd="sng">
            <a:solidFill>
              <a:srgbClr val="666666"/>
            </a:solidFill>
            <a:prstDash val="solid"/>
            <a:round/>
            <a:headEnd type="none" w="lg" len="lg"/>
            <a:tailEnd type="triangle" w="lg" len="lg"/>
          </a:ln>
        </p:spPr>
      </p:cxnSp>
      <p:sp>
        <p:nvSpPr>
          <p:cNvPr id="2348" name="Shape 2348"/>
          <p:cNvSpPr txBox="1"/>
          <p:nvPr/>
        </p:nvSpPr>
        <p:spPr>
          <a:xfrm>
            <a:off x="6112900" y="5132650"/>
            <a:ext cx="786300" cy="322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time</a:t>
            </a:r>
          </a:p>
        </p:txBody>
      </p:sp>
      <p:cxnSp>
        <p:nvCxnSpPr>
          <p:cNvPr id="2349" name="Shape 2349"/>
          <p:cNvCxnSpPr/>
          <p:nvPr/>
        </p:nvCxnSpPr>
        <p:spPr>
          <a:xfrm rot="10800000">
            <a:off x="4768602" y="955882"/>
            <a:ext cx="0" cy="4119600"/>
          </a:xfrm>
          <a:prstGeom prst="straightConnector1">
            <a:avLst/>
          </a:prstGeom>
          <a:noFill/>
          <a:ln w="19050" cap="flat" cmpd="sng">
            <a:solidFill>
              <a:srgbClr val="666666"/>
            </a:solidFill>
            <a:prstDash val="solid"/>
            <a:round/>
            <a:headEnd type="none" w="lg" len="lg"/>
            <a:tailEnd type="triangle" w="lg" len="lg"/>
          </a:ln>
        </p:spPr>
      </p:cxnSp>
      <p:sp>
        <p:nvSpPr>
          <p:cNvPr id="2350" name="Shape 2350"/>
          <p:cNvSpPr txBox="1"/>
          <p:nvPr/>
        </p:nvSpPr>
        <p:spPr>
          <a:xfrm>
            <a:off x="4178803" y="4424875"/>
            <a:ext cx="659400" cy="748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depth</a:t>
            </a:r>
          </a:p>
        </p:txBody>
      </p:sp>
      <p:pic>
        <p:nvPicPr>
          <p:cNvPr id="2351" name="Shape 2351"/>
          <p:cNvPicPr preferRelativeResize="0"/>
          <p:nvPr/>
        </p:nvPicPr>
        <p:blipFill>
          <a:blip r:embed="rId3">
            <a:alphaModFix/>
          </a:blip>
          <a:stretch>
            <a:fillRect/>
          </a:stretch>
        </p:blipFill>
        <p:spPr>
          <a:xfrm>
            <a:off x="657877" y="1523045"/>
            <a:ext cx="2226530" cy="650831"/>
          </a:xfrm>
          <a:prstGeom prst="rect">
            <a:avLst/>
          </a:prstGeom>
          <a:noFill/>
          <a:ln>
            <a:noFill/>
          </a:ln>
        </p:spPr>
      </p:pic>
      <p:sp>
        <p:nvSpPr>
          <p:cNvPr id="2352" name="Shape 2352"/>
          <p:cNvSpPr txBox="1"/>
          <p:nvPr/>
        </p:nvSpPr>
        <p:spPr>
          <a:xfrm>
            <a:off x="125575" y="857250"/>
            <a:ext cx="3847800" cy="490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Multilayer RNNs</a:t>
            </a:r>
          </a:p>
        </p:txBody>
      </p:sp>
      <p:pic>
        <p:nvPicPr>
          <p:cNvPr id="2353" name="Shape 2353"/>
          <p:cNvPicPr preferRelativeResize="0"/>
          <p:nvPr/>
        </p:nvPicPr>
        <p:blipFill>
          <a:blip r:embed="rId4">
            <a:alphaModFix/>
          </a:blip>
          <a:stretch>
            <a:fillRect/>
          </a:stretch>
        </p:blipFill>
        <p:spPr>
          <a:xfrm>
            <a:off x="657867" y="2258579"/>
            <a:ext cx="659395" cy="256907"/>
          </a:xfrm>
          <a:prstGeom prst="rect">
            <a:avLst/>
          </a:prstGeom>
          <a:noFill/>
          <a:ln>
            <a:noFill/>
          </a:ln>
        </p:spPr>
      </p:pic>
      <p:sp>
        <p:nvSpPr>
          <p:cNvPr id="2354" name="Shape 2354"/>
          <p:cNvSpPr/>
          <p:nvPr/>
        </p:nvSpPr>
        <p:spPr>
          <a:xfrm>
            <a:off x="876507" y="1523044"/>
            <a:ext cx="2007900" cy="731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2355" name="Shape 2355"/>
          <p:cNvPicPr preferRelativeResize="0"/>
          <p:nvPr/>
        </p:nvPicPr>
        <p:blipFill>
          <a:blip r:embed="rId5">
            <a:alphaModFix/>
          </a:blip>
          <a:stretch>
            <a:fillRect/>
          </a:stretch>
        </p:blipFill>
        <p:spPr>
          <a:xfrm>
            <a:off x="1869085" y="2275705"/>
            <a:ext cx="325415" cy="222652"/>
          </a:xfrm>
          <a:prstGeom prst="rect">
            <a:avLst/>
          </a:prstGeom>
          <a:noFill/>
          <a:ln>
            <a:noFill/>
          </a:ln>
        </p:spPr>
      </p:pic>
      <p:pic>
        <p:nvPicPr>
          <p:cNvPr id="2356" name="Shape 2356"/>
          <p:cNvPicPr preferRelativeResize="0"/>
          <p:nvPr/>
        </p:nvPicPr>
        <p:blipFill>
          <a:blip r:embed="rId6">
            <a:alphaModFix/>
          </a:blip>
          <a:stretch>
            <a:fillRect/>
          </a:stretch>
        </p:blipFill>
        <p:spPr>
          <a:xfrm>
            <a:off x="2222663" y="2258579"/>
            <a:ext cx="753594" cy="256907"/>
          </a:xfrm>
          <a:prstGeom prst="rect">
            <a:avLst/>
          </a:prstGeom>
          <a:noFill/>
          <a:ln>
            <a:noFill/>
          </a:ln>
        </p:spPr>
      </p:pic>
      <p:sp>
        <p:nvSpPr>
          <p:cNvPr id="2364" name="Shape 2364"/>
          <p:cNvSpPr/>
          <p:nvPr/>
        </p:nvSpPr>
        <p:spPr>
          <a:xfrm>
            <a:off x="5073255"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65" name="Shape 2365"/>
          <p:cNvSpPr/>
          <p:nvPr/>
        </p:nvSpPr>
        <p:spPr>
          <a:xfrm>
            <a:off x="5073255"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66" name="Shape 2366"/>
          <p:cNvSpPr/>
          <p:nvPr/>
        </p:nvSpPr>
        <p:spPr>
          <a:xfrm>
            <a:off x="5073255"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67" name="Shape 2367"/>
          <p:cNvSpPr/>
          <p:nvPr/>
        </p:nvSpPr>
        <p:spPr>
          <a:xfrm>
            <a:off x="5521331"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68" name="Shape 2368"/>
          <p:cNvSpPr/>
          <p:nvPr/>
        </p:nvSpPr>
        <p:spPr>
          <a:xfrm>
            <a:off x="5521331"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69" name="Shape 2369"/>
          <p:cNvSpPr/>
          <p:nvPr/>
        </p:nvSpPr>
        <p:spPr>
          <a:xfrm>
            <a:off x="5521331"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0" name="Shape 2370"/>
          <p:cNvSpPr/>
          <p:nvPr/>
        </p:nvSpPr>
        <p:spPr>
          <a:xfrm>
            <a:off x="5969433"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1" name="Shape 2371"/>
          <p:cNvSpPr/>
          <p:nvPr/>
        </p:nvSpPr>
        <p:spPr>
          <a:xfrm>
            <a:off x="5969433"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2" name="Shape 2372"/>
          <p:cNvSpPr/>
          <p:nvPr/>
        </p:nvSpPr>
        <p:spPr>
          <a:xfrm>
            <a:off x="5969433"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3" name="Shape 2373"/>
          <p:cNvSpPr/>
          <p:nvPr/>
        </p:nvSpPr>
        <p:spPr>
          <a:xfrm>
            <a:off x="6417510"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4" name="Shape 2374"/>
          <p:cNvSpPr/>
          <p:nvPr/>
        </p:nvSpPr>
        <p:spPr>
          <a:xfrm>
            <a:off x="6417510"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5" name="Shape 2375"/>
          <p:cNvSpPr/>
          <p:nvPr/>
        </p:nvSpPr>
        <p:spPr>
          <a:xfrm>
            <a:off x="6417510"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6" name="Shape 2376"/>
          <p:cNvSpPr/>
          <p:nvPr/>
        </p:nvSpPr>
        <p:spPr>
          <a:xfrm>
            <a:off x="6865586"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7" name="Shape 2377"/>
          <p:cNvSpPr/>
          <p:nvPr/>
        </p:nvSpPr>
        <p:spPr>
          <a:xfrm>
            <a:off x="6865586"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8" name="Shape 2378"/>
          <p:cNvSpPr/>
          <p:nvPr/>
        </p:nvSpPr>
        <p:spPr>
          <a:xfrm>
            <a:off x="6865586"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9" name="Shape 2379"/>
          <p:cNvSpPr/>
          <p:nvPr/>
        </p:nvSpPr>
        <p:spPr>
          <a:xfrm>
            <a:off x="7313662"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0" name="Shape 2380"/>
          <p:cNvSpPr/>
          <p:nvPr/>
        </p:nvSpPr>
        <p:spPr>
          <a:xfrm>
            <a:off x="7313662"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1" name="Shape 2381"/>
          <p:cNvSpPr/>
          <p:nvPr/>
        </p:nvSpPr>
        <p:spPr>
          <a:xfrm>
            <a:off x="7313662"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2" name="Shape 2382"/>
          <p:cNvSpPr/>
          <p:nvPr/>
        </p:nvSpPr>
        <p:spPr>
          <a:xfrm>
            <a:off x="7761738"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3" name="Shape 2383"/>
          <p:cNvSpPr/>
          <p:nvPr/>
        </p:nvSpPr>
        <p:spPr>
          <a:xfrm>
            <a:off x="7761738"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4" name="Shape 2384"/>
          <p:cNvSpPr/>
          <p:nvPr/>
        </p:nvSpPr>
        <p:spPr>
          <a:xfrm>
            <a:off x="7761738"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5" name="Shape 2385"/>
          <p:cNvSpPr/>
          <p:nvPr/>
        </p:nvSpPr>
        <p:spPr>
          <a:xfrm>
            <a:off x="5106749"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6" name="Shape 2386"/>
          <p:cNvSpPr/>
          <p:nvPr/>
        </p:nvSpPr>
        <p:spPr>
          <a:xfrm>
            <a:off x="5106749"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7" name="Shape 2387"/>
          <p:cNvSpPr/>
          <p:nvPr/>
        </p:nvSpPr>
        <p:spPr>
          <a:xfrm>
            <a:off x="5106749"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388" name="Shape 2388"/>
          <p:cNvCxnSpPr>
            <a:stCxn id="2385" idx="0"/>
            <a:endCxn id="2386" idx="2"/>
          </p:cNvCxnSpPr>
          <p:nvPr/>
        </p:nvCxnSpPr>
        <p:spPr>
          <a:xfrm rot="10800000">
            <a:off x="5216699"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389" name="Shape 2389"/>
          <p:cNvCxnSpPr>
            <a:stCxn id="2386" idx="0"/>
            <a:endCxn id="2387" idx="2"/>
          </p:cNvCxnSpPr>
          <p:nvPr/>
        </p:nvCxnSpPr>
        <p:spPr>
          <a:xfrm rot="10800000">
            <a:off x="5216699" y="2441103"/>
            <a:ext cx="0" cy="240300"/>
          </a:xfrm>
          <a:prstGeom prst="straightConnector1">
            <a:avLst/>
          </a:prstGeom>
          <a:noFill/>
          <a:ln w="19050" cap="flat" cmpd="sng">
            <a:solidFill>
              <a:srgbClr val="666666"/>
            </a:solidFill>
            <a:prstDash val="solid"/>
            <a:round/>
            <a:headEnd type="none" w="lg" len="lg"/>
            <a:tailEnd type="triangle" w="lg" len="lg"/>
          </a:ln>
        </p:spPr>
      </p:cxnSp>
      <p:sp>
        <p:nvSpPr>
          <p:cNvPr id="2390" name="Shape 2390"/>
          <p:cNvSpPr/>
          <p:nvPr/>
        </p:nvSpPr>
        <p:spPr>
          <a:xfrm>
            <a:off x="5554825"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91" name="Shape 2391"/>
          <p:cNvSpPr/>
          <p:nvPr/>
        </p:nvSpPr>
        <p:spPr>
          <a:xfrm>
            <a:off x="5554825"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92" name="Shape 2392"/>
          <p:cNvSpPr/>
          <p:nvPr/>
        </p:nvSpPr>
        <p:spPr>
          <a:xfrm>
            <a:off x="5554825"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393" name="Shape 2393"/>
          <p:cNvCxnSpPr>
            <a:stCxn id="2390" idx="0"/>
            <a:endCxn id="2391" idx="2"/>
          </p:cNvCxnSpPr>
          <p:nvPr/>
        </p:nvCxnSpPr>
        <p:spPr>
          <a:xfrm rot="10800000">
            <a:off x="5664775"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394" name="Shape 2394"/>
          <p:cNvCxnSpPr>
            <a:stCxn id="2391" idx="0"/>
            <a:endCxn id="2392" idx="2"/>
          </p:cNvCxnSpPr>
          <p:nvPr/>
        </p:nvCxnSpPr>
        <p:spPr>
          <a:xfrm rot="10800000">
            <a:off x="5664775"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395" name="Shape 2395"/>
          <p:cNvCxnSpPr>
            <a:stCxn id="2387" idx="3"/>
            <a:endCxn id="2392" idx="1"/>
          </p:cNvCxnSpPr>
          <p:nvPr/>
        </p:nvCxnSpPr>
        <p:spPr>
          <a:xfrm>
            <a:off x="5326649"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396" name="Shape 2396"/>
          <p:cNvCxnSpPr>
            <a:stCxn id="2386" idx="3"/>
            <a:endCxn id="2391" idx="1"/>
          </p:cNvCxnSpPr>
          <p:nvPr/>
        </p:nvCxnSpPr>
        <p:spPr>
          <a:xfrm>
            <a:off x="5326649"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397" name="Shape 2397"/>
          <p:cNvCxnSpPr>
            <a:stCxn id="2385" idx="3"/>
            <a:endCxn id="2390" idx="1"/>
          </p:cNvCxnSpPr>
          <p:nvPr/>
        </p:nvCxnSpPr>
        <p:spPr>
          <a:xfrm>
            <a:off x="5326649"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398" name="Shape 2398"/>
          <p:cNvSpPr/>
          <p:nvPr/>
        </p:nvSpPr>
        <p:spPr>
          <a:xfrm>
            <a:off x="6002928"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99" name="Shape 2399"/>
          <p:cNvSpPr/>
          <p:nvPr/>
        </p:nvSpPr>
        <p:spPr>
          <a:xfrm>
            <a:off x="6002928"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00" name="Shape 2400"/>
          <p:cNvSpPr/>
          <p:nvPr/>
        </p:nvSpPr>
        <p:spPr>
          <a:xfrm>
            <a:off x="6002928"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01" name="Shape 2401"/>
          <p:cNvCxnSpPr>
            <a:stCxn id="2398" idx="0"/>
            <a:endCxn id="2399" idx="2"/>
          </p:cNvCxnSpPr>
          <p:nvPr/>
        </p:nvCxnSpPr>
        <p:spPr>
          <a:xfrm rot="10800000">
            <a:off x="6112878"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02" name="Shape 2402"/>
          <p:cNvCxnSpPr>
            <a:stCxn id="2399" idx="0"/>
            <a:endCxn id="2400" idx="2"/>
          </p:cNvCxnSpPr>
          <p:nvPr/>
        </p:nvCxnSpPr>
        <p:spPr>
          <a:xfrm rot="10800000">
            <a:off x="6112878"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03" name="Shape 2403"/>
          <p:cNvCxnSpPr>
            <a:endCxn id="2400" idx="1"/>
          </p:cNvCxnSpPr>
          <p:nvPr/>
        </p:nvCxnSpPr>
        <p:spPr>
          <a:xfrm>
            <a:off x="5774628"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04" name="Shape 2404"/>
          <p:cNvCxnSpPr>
            <a:endCxn id="2399" idx="1"/>
          </p:cNvCxnSpPr>
          <p:nvPr/>
        </p:nvCxnSpPr>
        <p:spPr>
          <a:xfrm>
            <a:off x="5774628"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05" name="Shape 2405"/>
          <p:cNvCxnSpPr>
            <a:endCxn id="2398" idx="1"/>
          </p:cNvCxnSpPr>
          <p:nvPr/>
        </p:nvCxnSpPr>
        <p:spPr>
          <a:xfrm>
            <a:off x="5774628"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406" name="Shape 2406"/>
          <p:cNvSpPr/>
          <p:nvPr/>
        </p:nvSpPr>
        <p:spPr>
          <a:xfrm>
            <a:off x="6451004"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07" name="Shape 2407"/>
          <p:cNvSpPr/>
          <p:nvPr/>
        </p:nvSpPr>
        <p:spPr>
          <a:xfrm>
            <a:off x="6451004"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08" name="Shape 2408"/>
          <p:cNvSpPr/>
          <p:nvPr/>
        </p:nvSpPr>
        <p:spPr>
          <a:xfrm>
            <a:off x="6451004"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09" name="Shape 2409"/>
          <p:cNvCxnSpPr>
            <a:stCxn id="2406" idx="0"/>
            <a:endCxn id="2407" idx="2"/>
          </p:cNvCxnSpPr>
          <p:nvPr/>
        </p:nvCxnSpPr>
        <p:spPr>
          <a:xfrm rot="10800000">
            <a:off x="6560954"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10" name="Shape 2410"/>
          <p:cNvCxnSpPr>
            <a:stCxn id="2407" idx="0"/>
            <a:endCxn id="2408" idx="2"/>
          </p:cNvCxnSpPr>
          <p:nvPr/>
        </p:nvCxnSpPr>
        <p:spPr>
          <a:xfrm rot="10800000">
            <a:off x="6560954"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11" name="Shape 2411"/>
          <p:cNvCxnSpPr>
            <a:endCxn id="2408" idx="1"/>
          </p:cNvCxnSpPr>
          <p:nvPr/>
        </p:nvCxnSpPr>
        <p:spPr>
          <a:xfrm>
            <a:off x="6222704"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12" name="Shape 2412"/>
          <p:cNvCxnSpPr>
            <a:endCxn id="2407" idx="1"/>
          </p:cNvCxnSpPr>
          <p:nvPr/>
        </p:nvCxnSpPr>
        <p:spPr>
          <a:xfrm>
            <a:off x="6222704"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13" name="Shape 2413"/>
          <p:cNvCxnSpPr>
            <a:endCxn id="2406" idx="1"/>
          </p:cNvCxnSpPr>
          <p:nvPr/>
        </p:nvCxnSpPr>
        <p:spPr>
          <a:xfrm>
            <a:off x="6222704"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414" name="Shape 2414"/>
          <p:cNvSpPr/>
          <p:nvPr/>
        </p:nvSpPr>
        <p:spPr>
          <a:xfrm>
            <a:off x="6899080"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15" name="Shape 2415"/>
          <p:cNvSpPr/>
          <p:nvPr/>
        </p:nvSpPr>
        <p:spPr>
          <a:xfrm>
            <a:off x="6899080"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16" name="Shape 2416"/>
          <p:cNvSpPr/>
          <p:nvPr/>
        </p:nvSpPr>
        <p:spPr>
          <a:xfrm>
            <a:off x="6899080"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17" name="Shape 2417"/>
          <p:cNvCxnSpPr>
            <a:stCxn id="2414" idx="0"/>
            <a:endCxn id="2415" idx="2"/>
          </p:cNvCxnSpPr>
          <p:nvPr/>
        </p:nvCxnSpPr>
        <p:spPr>
          <a:xfrm rot="10800000">
            <a:off x="7009030"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18" name="Shape 2418"/>
          <p:cNvCxnSpPr>
            <a:stCxn id="2415" idx="0"/>
            <a:endCxn id="2416" idx="2"/>
          </p:cNvCxnSpPr>
          <p:nvPr/>
        </p:nvCxnSpPr>
        <p:spPr>
          <a:xfrm rot="10800000">
            <a:off x="7009030"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19" name="Shape 2419"/>
          <p:cNvCxnSpPr>
            <a:endCxn id="2416" idx="1"/>
          </p:cNvCxnSpPr>
          <p:nvPr/>
        </p:nvCxnSpPr>
        <p:spPr>
          <a:xfrm>
            <a:off x="6670780"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20" name="Shape 2420"/>
          <p:cNvCxnSpPr>
            <a:endCxn id="2415" idx="1"/>
          </p:cNvCxnSpPr>
          <p:nvPr/>
        </p:nvCxnSpPr>
        <p:spPr>
          <a:xfrm>
            <a:off x="6670780"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21" name="Shape 2421"/>
          <p:cNvCxnSpPr>
            <a:endCxn id="2414" idx="1"/>
          </p:cNvCxnSpPr>
          <p:nvPr/>
        </p:nvCxnSpPr>
        <p:spPr>
          <a:xfrm>
            <a:off x="6670780"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422" name="Shape 2422"/>
          <p:cNvSpPr/>
          <p:nvPr/>
        </p:nvSpPr>
        <p:spPr>
          <a:xfrm>
            <a:off x="7347157"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23" name="Shape 2423"/>
          <p:cNvSpPr/>
          <p:nvPr/>
        </p:nvSpPr>
        <p:spPr>
          <a:xfrm>
            <a:off x="7347157"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24" name="Shape 2424"/>
          <p:cNvSpPr/>
          <p:nvPr/>
        </p:nvSpPr>
        <p:spPr>
          <a:xfrm>
            <a:off x="7347157"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25" name="Shape 2425"/>
          <p:cNvCxnSpPr>
            <a:stCxn id="2422" idx="0"/>
            <a:endCxn id="2423" idx="2"/>
          </p:cNvCxnSpPr>
          <p:nvPr/>
        </p:nvCxnSpPr>
        <p:spPr>
          <a:xfrm rot="10800000">
            <a:off x="7457107"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26" name="Shape 2426"/>
          <p:cNvCxnSpPr>
            <a:stCxn id="2423" idx="0"/>
            <a:endCxn id="2424" idx="2"/>
          </p:cNvCxnSpPr>
          <p:nvPr/>
        </p:nvCxnSpPr>
        <p:spPr>
          <a:xfrm rot="10800000">
            <a:off x="7457107"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27" name="Shape 2427"/>
          <p:cNvCxnSpPr>
            <a:endCxn id="2424" idx="1"/>
          </p:cNvCxnSpPr>
          <p:nvPr/>
        </p:nvCxnSpPr>
        <p:spPr>
          <a:xfrm>
            <a:off x="7118857"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28" name="Shape 2428"/>
          <p:cNvCxnSpPr>
            <a:endCxn id="2423" idx="1"/>
          </p:cNvCxnSpPr>
          <p:nvPr/>
        </p:nvCxnSpPr>
        <p:spPr>
          <a:xfrm>
            <a:off x="7118857"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29" name="Shape 2429"/>
          <p:cNvCxnSpPr>
            <a:endCxn id="2422" idx="1"/>
          </p:cNvCxnSpPr>
          <p:nvPr/>
        </p:nvCxnSpPr>
        <p:spPr>
          <a:xfrm>
            <a:off x="7118857"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430" name="Shape 2430"/>
          <p:cNvSpPr/>
          <p:nvPr/>
        </p:nvSpPr>
        <p:spPr>
          <a:xfrm>
            <a:off x="7795232"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31" name="Shape 2431"/>
          <p:cNvSpPr/>
          <p:nvPr/>
        </p:nvSpPr>
        <p:spPr>
          <a:xfrm>
            <a:off x="7795232"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32" name="Shape 2432"/>
          <p:cNvSpPr/>
          <p:nvPr/>
        </p:nvSpPr>
        <p:spPr>
          <a:xfrm>
            <a:off x="7795232"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33" name="Shape 2433"/>
          <p:cNvCxnSpPr>
            <a:stCxn id="2430" idx="0"/>
            <a:endCxn id="2431" idx="2"/>
          </p:cNvCxnSpPr>
          <p:nvPr/>
        </p:nvCxnSpPr>
        <p:spPr>
          <a:xfrm rot="10800000">
            <a:off x="7905182"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34" name="Shape 2434"/>
          <p:cNvCxnSpPr>
            <a:stCxn id="2431" idx="0"/>
            <a:endCxn id="2432" idx="2"/>
          </p:cNvCxnSpPr>
          <p:nvPr/>
        </p:nvCxnSpPr>
        <p:spPr>
          <a:xfrm rot="10800000">
            <a:off x="7905182"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35" name="Shape 2435"/>
          <p:cNvCxnSpPr>
            <a:endCxn id="2432" idx="1"/>
          </p:cNvCxnSpPr>
          <p:nvPr/>
        </p:nvCxnSpPr>
        <p:spPr>
          <a:xfrm>
            <a:off x="7566932"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36" name="Shape 2436"/>
          <p:cNvCxnSpPr>
            <a:endCxn id="2431" idx="1"/>
          </p:cNvCxnSpPr>
          <p:nvPr/>
        </p:nvCxnSpPr>
        <p:spPr>
          <a:xfrm>
            <a:off x="7566932"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37" name="Shape 2437"/>
          <p:cNvCxnSpPr>
            <a:endCxn id="2430" idx="1"/>
          </p:cNvCxnSpPr>
          <p:nvPr/>
        </p:nvCxnSpPr>
        <p:spPr>
          <a:xfrm>
            <a:off x="7566932"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438" name="Shape 2438"/>
          <p:cNvSpPr/>
          <p:nvPr/>
        </p:nvSpPr>
        <p:spPr>
          <a:xfrm>
            <a:off x="5106762"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39" name="Shape 2439"/>
          <p:cNvCxnSpPr>
            <a:stCxn id="2438" idx="0"/>
          </p:cNvCxnSpPr>
          <p:nvPr/>
        </p:nvCxnSpPr>
        <p:spPr>
          <a:xfrm rot="10800000">
            <a:off x="5216712"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40" name="Shape 2440"/>
          <p:cNvSpPr/>
          <p:nvPr/>
        </p:nvSpPr>
        <p:spPr>
          <a:xfrm>
            <a:off x="5554838"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41" name="Shape 2441"/>
          <p:cNvCxnSpPr>
            <a:stCxn id="2440" idx="0"/>
          </p:cNvCxnSpPr>
          <p:nvPr/>
        </p:nvCxnSpPr>
        <p:spPr>
          <a:xfrm rot="10800000">
            <a:off x="5664788"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42" name="Shape 2442"/>
          <p:cNvSpPr/>
          <p:nvPr/>
        </p:nvSpPr>
        <p:spPr>
          <a:xfrm>
            <a:off x="6002941"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43" name="Shape 2443"/>
          <p:cNvCxnSpPr>
            <a:stCxn id="2442" idx="0"/>
          </p:cNvCxnSpPr>
          <p:nvPr/>
        </p:nvCxnSpPr>
        <p:spPr>
          <a:xfrm rot="10800000">
            <a:off x="6112891"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44" name="Shape 2444"/>
          <p:cNvSpPr/>
          <p:nvPr/>
        </p:nvSpPr>
        <p:spPr>
          <a:xfrm>
            <a:off x="6451017"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45" name="Shape 2445"/>
          <p:cNvCxnSpPr>
            <a:stCxn id="2444" idx="0"/>
          </p:cNvCxnSpPr>
          <p:nvPr/>
        </p:nvCxnSpPr>
        <p:spPr>
          <a:xfrm rot="10800000">
            <a:off x="6560967"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46" name="Shape 2446"/>
          <p:cNvSpPr/>
          <p:nvPr/>
        </p:nvSpPr>
        <p:spPr>
          <a:xfrm>
            <a:off x="6899093"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47" name="Shape 2447"/>
          <p:cNvCxnSpPr>
            <a:stCxn id="2446" idx="0"/>
          </p:cNvCxnSpPr>
          <p:nvPr/>
        </p:nvCxnSpPr>
        <p:spPr>
          <a:xfrm rot="10800000">
            <a:off x="7009043"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48" name="Shape 2448"/>
          <p:cNvSpPr/>
          <p:nvPr/>
        </p:nvSpPr>
        <p:spPr>
          <a:xfrm>
            <a:off x="7347169"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49" name="Shape 2449"/>
          <p:cNvCxnSpPr>
            <a:stCxn id="2448" idx="0"/>
          </p:cNvCxnSpPr>
          <p:nvPr/>
        </p:nvCxnSpPr>
        <p:spPr>
          <a:xfrm rot="10800000">
            <a:off x="7457119"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50" name="Shape 2450"/>
          <p:cNvSpPr/>
          <p:nvPr/>
        </p:nvSpPr>
        <p:spPr>
          <a:xfrm>
            <a:off x="7795246"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51" name="Shape 2451"/>
          <p:cNvCxnSpPr>
            <a:stCxn id="2450" idx="0"/>
          </p:cNvCxnSpPr>
          <p:nvPr/>
        </p:nvCxnSpPr>
        <p:spPr>
          <a:xfrm rot="10800000">
            <a:off x="7905196"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52" name="Shape 2452"/>
          <p:cNvSpPr/>
          <p:nvPr/>
        </p:nvSpPr>
        <p:spPr>
          <a:xfrm>
            <a:off x="5106753"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3" name="Shape 2453"/>
          <p:cNvSpPr/>
          <p:nvPr/>
        </p:nvSpPr>
        <p:spPr>
          <a:xfrm>
            <a:off x="5554829"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4" name="Shape 2454"/>
          <p:cNvSpPr/>
          <p:nvPr/>
        </p:nvSpPr>
        <p:spPr>
          <a:xfrm>
            <a:off x="6002932"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5" name="Shape 2455"/>
          <p:cNvSpPr/>
          <p:nvPr/>
        </p:nvSpPr>
        <p:spPr>
          <a:xfrm>
            <a:off x="6451008"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6" name="Shape 2456"/>
          <p:cNvSpPr/>
          <p:nvPr/>
        </p:nvSpPr>
        <p:spPr>
          <a:xfrm>
            <a:off x="6899084"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7" name="Shape 2457"/>
          <p:cNvSpPr/>
          <p:nvPr/>
        </p:nvSpPr>
        <p:spPr>
          <a:xfrm>
            <a:off x="7347160"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8" name="Shape 2458"/>
          <p:cNvSpPr/>
          <p:nvPr/>
        </p:nvSpPr>
        <p:spPr>
          <a:xfrm>
            <a:off x="7795236"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59" name="Shape 2459"/>
          <p:cNvCxnSpPr/>
          <p:nvPr/>
        </p:nvCxnSpPr>
        <p:spPr>
          <a:xfrm rot="10800000">
            <a:off x="5216719"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0" name="Shape 2460"/>
          <p:cNvCxnSpPr/>
          <p:nvPr/>
        </p:nvCxnSpPr>
        <p:spPr>
          <a:xfrm rot="10800000">
            <a:off x="5664795"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1" name="Shape 2461"/>
          <p:cNvCxnSpPr/>
          <p:nvPr/>
        </p:nvCxnSpPr>
        <p:spPr>
          <a:xfrm rot="10800000">
            <a:off x="6112898"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2" name="Shape 2462"/>
          <p:cNvCxnSpPr/>
          <p:nvPr/>
        </p:nvCxnSpPr>
        <p:spPr>
          <a:xfrm rot="10800000">
            <a:off x="6560974"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3" name="Shape 2463"/>
          <p:cNvCxnSpPr/>
          <p:nvPr/>
        </p:nvCxnSpPr>
        <p:spPr>
          <a:xfrm rot="10800000">
            <a:off x="7009050"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4" name="Shape 2464"/>
          <p:cNvCxnSpPr/>
          <p:nvPr/>
        </p:nvCxnSpPr>
        <p:spPr>
          <a:xfrm rot="10800000">
            <a:off x="7457126"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5" name="Shape 2465"/>
          <p:cNvCxnSpPr/>
          <p:nvPr/>
        </p:nvCxnSpPr>
        <p:spPr>
          <a:xfrm rot="10800000">
            <a:off x="7905203" y="1569057"/>
            <a:ext cx="0" cy="240600"/>
          </a:xfrm>
          <a:prstGeom prst="straightConnector1">
            <a:avLst/>
          </a:prstGeom>
          <a:noFill/>
          <a:ln w="19050" cap="flat" cmpd="sng">
            <a:solidFill>
              <a:srgbClr val="666666"/>
            </a:solidFill>
            <a:prstDash val="solid"/>
            <a:round/>
            <a:headEnd type="none" w="lg" len="lg"/>
            <a:tailEnd type="triangle" w="lg" len="lg"/>
          </a:ln>
        </p:spPr>
      </p:cxnSp>
      <p:sp>
        <p:nvSpPr>
          <p:cNvPr id="12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043637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Shape 2470"/>
          <p:cNvSpPr/>
          <p:nvPr/>
        </p:nvSpPr>
        <p:spPr>
          <a:xfrm>
            <a:off x="1054675" y="2560537"/>
            <a:ext cx="2102700" cy="1484400"/>
          </a:xfrm>
          <a:prstGeom prst="roundRect">
            <a:avLst>
              <a:gd name="adj" fmla="val 10091"/>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72" name="Shape 2472"/>
          <p:cNvSpPr txBox="1"/>
          <p:nvPr/>
        </p:nvSpPr>
        <p:spPr>
          <a:xfrm>
            <a:off x="234775" y="323001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h</a:t>
            </a:r>
            <a:r>
              <a:rPr lang="en" sz="2400" kern="0" baseline="-25000">
                <a:solidFill>
                  <a:srgbClr val="000000"/>
                </a:solidFill>
                <a:latin typeface="Arial"/>
                <a:ea typeface="Arial"/>
                <a:cs typeface="Arial"/>
                <a:sym typeface="Arial"/>
              </a:rPr>
              <a:t>t-1</a:t>
            </a:r>
          </a:p>
        </p:txBody>
      </p:sp>
      <p:sp>
        <p:nvSpPr>
          <p:cNvPr id="2473" name="Shape 2473"/>
          <p:cNvSpPr txBox="1"/>
          <p:nvPr/>
        </p:nvSpPr>
        <p:spPr>
          <a:xfrm>
            <a:off x="1743425" y="404486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x</a:t>
            </a:r>
            <a:r>
              <a:rPr lang="en" sz="2400" kern="0" baseline="-25000">
                <a:solidFill>
                  <a:srgbClr val="000000"/>
                </a:solidFill>
                <a:latin typeface="Arial"/>
                <a:ea typeface="Arial"/>
                <a:cs typeface="Arial"/>
                <a:sym typeface="Arial"/>
              </a:rPr>
              <a:t>t</a:t>
            </a:r>
          </a:p>
        </p:txBody>
      </p:sp>
      <p:sp>
        <p:nvSpPr>
          <p:cNvPr id="2474" name="Shape 2474"/>
          <p:cNvSpPr txBox="1"/>
          <p:nvPr/>
        </p:nvSpPr>
        <p:spPr>
          <a:xfrm>
            <a:off x="1054675" y="260161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W</a:t>
            </a:r>
          </a:p>
        </p:txBody>
      </p:sp>
      <p:sp>
        <p:nvSpPr>
          <p:cNvPr id="2475" name="Shape 2475"/>
          <p:cNvSpPr/>
          <p:nvPr/>
        </p:nvSpPr>
        <p:spPr>
          <a:xfrm>
            <a:off x="1923575" y="2802912"/>
            <a:ext cx="307200" cy="307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76" name="Shape 2476"/>
          <p:cNvSpPr txBox="1"/>
          <p:nvPr/>
        </p:nvSpPr>
        <p:spPr>
          <a:xfrm>
            <a:off x="1743266" y="3380268"/>
            <a:ext cx="667500" cy="3561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stack</a:t>
            </a:r>
          </a:p>
        </p:txBody>
      </p:sp>
      <p:cxnSp>
        <p:nvCxnSpPr>
          <p:cNvPr id="2477" name="Shape 2477"/>
          <p:cNvCxnSpPr/>
          <p:nvPr/>
        </p:nvCxnSpPr>
        <p:spPr>
          <a:xfrm rot="10800000">
            <a:off x="2077175" y="3689962"/>
            <a:ext cx="0" cy="562500"/>
          </a:xfrm>
          <a:prstGeom prst="straightConnector1">
            <a:avLst/>
          </a:prstGeom>
          <a:noFill/>
          <a:ln w="19050" cap="flat" cmpd="sng">
            <a:solidFill>
              <a:schemeClr val="dk2"/>
            </a:solidFill>
            <a:prstDash val="solid"/>
            <a:round/>
            <a:headEnd type="none" w="lg" len="lg"/>
            <a:tailEnd type="triangle" w="lg" len="lg"/>
          </a:ln>
        </p:spPr>
      </p:cxnSp>
      <p:cxnSp>
        <p:nvCxnSpPr>
          <p:cNvPr id="2478" name="Shape 2478"/>
          <p:cNvCxnSpPr>
            <a:endCxn id="2476" idx="1"/>
          </p:cNvCxnSpPr>
          <p:nvPr/>
        </p:nvCxnSpPr>
        <p:spPr>
          <a:xfrm>
            <a:off x="693566" y="3558318"/>
            <a:ext cx="1049700" cy="0"/>
          </a:xfrm>
          <a:prstGeom prst="straightConnector1">
            <a:avLst/>
          </a:prstGeom>
          <a:noFill/>
          <a:ln w="19050" cap="flat" cmpd="sng">
            <a:solidFill>
              <a:schemeClr val="dk2"/>
            </a:solidFill>
            <a:prstDash val="solid"/>
            <a:round/>
            <a:headEnd type="none" w="lg" len="lg"/>
            <a:tailEnd type="triangle" w="lg" len="lg"/>
          </a:ln>
        </p:spPr>
      </p:cxnSp>
      <p:cxnSp>
        <p:nvCxnSpPr>
          <p:cNvPr id="2479" name="Shape 2479"/>
          <p:cNvCxnSpPr/>
          <p:nvPr/>
        </p:nvCxnSpPr>
        <p:spPr>
          <a:xfrm rot="10800000" flipH="1">
            <a:off x="2084225" y="3110112"/>
            <a:ext cx="2100" cy="352200"/>
          </a:xfrm>
          <a:prstGeom prst="straightConnector1">
            <a:avLst/>
          </a:prstGeom>
          <a:noFill/>
          <a:ln w="19050" cap="flat" cmpd="sng">
            <a:solidFill>
              <a:schemeClr val="dk2"/>
            </a:solidFill>
            <a:prstDash val="solid"/>
            <a:round/>
            <a:headEnd type="none" w="lg" len="lg"/>
            <a:tailEnd type="triangle" w="lg" len="lg"/>
          </a:ln>
        </p:spPr>
      </p:cxnSp>
      <p:cxnSp>
        <p:nvCxnSpPr>
          <p:cNvPr id="2480" name="Shape 2480"/>
          <p:cNvCxnSpPr/>
          <p:nvPr/>
        </p:nvCxnSpPr>
        <p:spPr>
          <a:xfrm>
            <a:off x="1553919" y="2956512"/>
            <a:ext cx="343199" cy="0"/>
          </a:xfrm>
          <a:prstGeom prst="straightConnector1">
            <a:avLst/>
          </a:prstGeom>
          <a:noFill/>
          <a:ln w="19050" cap="flat" cmpd="sng">
            <a:solidFill>
              <a:schemeClr val="dk2"/>
            </a:solidFill>
            <a:prstDash val="solid"/>
            <a:round/>
            <a:headEnd type="none" w="lg" len="lg"/>
            <a:tailEnd type="triangle" w="lg" len="lg"/>
          </a:ln>
        </p:spPr>
      </p:cxnSp>
      <p:sp>
        <p:nvSpPr>
          <p:cNvPr id="2481" name="Shape 2481"/>
          <p:cNvSpPr txBox="1"/>
          <p:nvPr/>
        </p:nvSpPr>
        <p:spPr>
          <a:xfrm>
            <a:off x="2608775" y="2778462"/>
            <a:ext cx="548700" cy="356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tanh</a:t>
            </a:r>
          </a:p>
        </p:txBody>
      </p:sp>
      <p:sp>
        <p:nvSpPr>
          <p:cNvPr id="2482" name="Shape 2482"/>
          <p:cNvSpPr txBox="1"/>
          <p:nvPr/>
        </p:nvSpPr>
        <p:spPr>
          <a:xfrm>
            <a:off x="3476025" y="3230012"/>
            <a:ext cx="5487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h</a:t>
            </a:r>
            <a:r>
              <a:rPr lang="en" sz="2400" kern="0" baseline="-25000">
                <a:solidFill>
                  <a:srgbClr val="000000"/>
                </a:solidFill>
                <a:latin typeface="Arial"/>
                <a:ea typeface="Arial"/>
                <a:cs typeface="Arial"/>
                <a:sym typeface="Arial"/>
              </a:rPr>
              <a:t>t</a:t>
            </a:r>
          </a:p>
        </p:txBody>
      </p:sp>
      <p:cxnSp>
        <p:nvCxnSpPr>
          <p:cNvPr id="2483" name="Shape 2483"/>
          <p:cNvCxnSpPr/>
          <p:nvPr/>
        </p:nvCxnSpPr>
        <p:spPr>
          <a:xfrm>
            <a:off x="2265568" y="2956512"/>
            <a:ext cx="343200" cy="0"/>
          </a:xfrm>
          <a:prstGeom prst="straightConnector1">
            <a:avLst/>
          </a:prstGeom>
          <a:noFill/>
          <a:ln w="19050" cap="flat" cmpd="sng">
            <a:solidFill>
              <a:schemeClr val="dk2"/>
            </a:solidFill>
            <a:prstDash val="solid"/>
            <a:round/>
            <a:headEnd type="none" w="lg" len="lg"/>
            <a:tailEnd type="triangle" w="lg" len="lg"/>
          </a:ln>
        </p:spPr>
      </p:cxnSp>
      <p:cxnSp>
        <p:nvCxnSpPr>
          <p:cNvPr id="2484" name="Shape 2484"/>
          <p:cNvCxnSpPr>
            <a:stCxn id="2481" idx="2"/>
            <a:endCxn id="2482" idx="1"/>
          </p:cNvCxnSpPr>
          <p:nvPr/>
        </p:nvCxnSpPr>
        <p:spPr>
          <a:xfrm rot="-5400000" flipH="1">
            <a:off x="2954375" y="3063312"/>
            <a:ext cx="450300" cy="592800"/>
          </a:xfrm>
          <a:prstGeom prst="bentConnector2">
            <a:avLst/>
          </a:prstGeom>
          <a:noFill/>
          <a:ln w="19050" cap="flat" cmpd="sng">
            <a:solidFill>
              <a:schemeClr val="dk2"/>
            </a:solidFill>
            <a:prstDash val="solid"/>
            <a:round/>
            <a:headEnd type="none" w="lg" len="lg"/>
            <a:tailEnd type="triangle" w="lg" len="lg"/>
          </a:ln>
        </p:spPr>
      </p:cxnSp>
      <p:pic>
        <p:nvPicPr>
          <p:cNvPr id="2485" name="Shape 2485"/>
          <p:cNvPicPr preferRelativeResize="0"/>
          <p:nvPr/>
        </p:nvPicPr>
        <p:blipFill>
          <a:blip r:embed="rId3">
            <a:alphaModFix/>
          </a:blip>
          <a:stretch>
            <a:fillRect/>
          </a:stretch>
        </p:blipFill>
        <p:spPr>
          <a:xfrm>
            <a:off x="4777951" y="2590523"/>
            <a:ext cx="4061900" cy="1935600"/>
          </a:xfrm>
          <a:prstGeom prst="rect">
            <a:avLst/>
          </a:prstGeom>
          <a:noFill/>
          <a:ln>
            <a:noFill/>
          </a:ln>
        </p:spPr>
      </p:pic>
      <p:sp>
        <p:nvSpPr>
          <p:cNvPr id="2486" name="Shape 2486"/>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sp>
        <p:nvSpPr>
          <p:cNvPr id="2487" name="Shape 2487"/>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2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3845881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2" name="Shape 2492"/>
          <p:cNvSpPr/>
          <p:nvPr/>
        </p:nvSpPr>
        <p:spPr>
          <a:xfrm>
            <a:off x="1054675" y="2560537"/>
            <a:ext cx="2102700" cy="1484400"/>
          </a:xfrm>
          <a:prstGeom prst="roundRect">
            <a:avLst>
              <a:gd name="adj" fmla="val 10091"/>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94" name="Shape 2494"/>
          <p:cNvSpPr txBox="1"/>
          <p:nvPr/>
        </p:nvSpPr>
        <p:spPr>
          <a:xfrm>
            <a:off x="234775" y="323001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h</a:t>
            </a:r>
            <a:r>
              <a:rPr lang="en" sz="2400" kern="0" baseline="-25000">
                <a:solidFill>
                  <a:srgbClr val="000000"/>
                </a:solidFill>
                <a:latin typeface="Arial"/>
                <a:ea typeface="Arial"/>
                <a:cs typeface="Arial"/>
                <a:sym typeface="Arial"/>
              </a:rPr>
              <a:t>t-1</a:t>
            </a:r>
          </a:p>
        </p:txBody>
      </p:sp>
      <p:sp>
        <p:nvSpPr>
          <p:cNvPr id="2495" name="Shape 2495"/>
          <p:cNvSpPr txBox="1"/>
          <p:nvPr/>
        </p:nvSpPr>
        <p:spPr>
          <a:xfrm>
            <a:off x="1743425" y="404486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x</a:t>
            </a:r>
            <a:r>
              <a:rPr lang="en" sz="2400" kern="0" baseline="-25000">
                <a:solidFill>
                  <a:srgbClr val="000000"/>
                </a:solidFill>
                <a:latin typeface="Arial"/>
                <a:ea typeface="Arial"/>
                <a:cs typeface="Arial"/>
                <a:sym typeface="Arial"/>
              </a:rPr>
              <a:t>t</a:t>
            </a:r>
          </a:p>
        </p:txBody>
      </p:sp>
      <p:sp>
        <p:nvSpPr>
          <p:cNvPr id="2496" name="Shape 2496"/>
          <p:cNvSpPr txBox="1"/>
          <p:nvPr/>
        </p:nvSpPr>
        <p:spPr>
          <a:xfrm>
            <a:off x="1054675" y="260161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W</a:t>
            </a:r>
          </a:p>
        </p:txBody>
      </p:sp>
      <p:sp>
        <p:nvSpPr>
          <p:cNvPr id="2497" name="Shape 2497"/>
          <p:cNvSpPr/>
          <p:nvPr/>
        </p:nvSpPr>
        <p:spPr>
          <a:xfrm>
            <a:off x="1923575" y="2802912"/>
            <a:ext cx="307200" cy="307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98" name="Shape 2498"/>
          <p:cNvSpPr txBox="1"/>
          <p:nvPr/>
        </p:nvSpPr>
        <p:spPr>
          <a:xfrm>
            <a:off x="1743266" y="3380268"/>
            <a:ext cx="667500" cy="3561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stack</a:t>
            </a:r>
          </a:p>
        </p:txBody>
      </p:sp>
      <p:cxnSp>
        <p:nvCxnSpPr>
          <p:cNvPr id="2499" name="Shape 2499"/>
          <p:cNvCxnSpPr/>
          <p:nvPr/>
        </p:nvCxnSpPr>
        <p:spPr>
          <a:xfrm rot="10800000">
            <a:off x="2077175" y="3689962"/>
            <a:ext cx="0" cy="562500"/>
          </a:xfrm>
          <a:prstGeom prst="straightConnector1">
            <a:avLst/>
          </a:prstGeom>
          <a:noFill/>
          <a:ln w="19050" cap="flat" cmpd="sng">
            <a:solidFill>
              <a:schemeClr val="dk2"/>
            </a:solidFill>
            <a:prstDash val="solid"/>
            <a:round/>
            <a:headEnd type="none" w="lg" len="lg"/>
            <a:tailEnd type="triangle" w="lg" len="lg"/>
          </a:ln>
        </p:spPr>
      </p:cxnSp>
      <p:cxnSp>
        <p:nvCxnSpPr>
          <p:cNvPr id="2500" name="Shape 2500"/>
          <p:cNvCxnSpPr>
            <a:endCxn id="2498" idx="1"/>
          </p:cNvCxnSpPr>
          <p:nvPr/>
        </p:nvCxnSpPr>
        <p:spPr>
          <a:xfrm>
            <a:off x="693566" y="3558318"/>
            <a:ext cx="1049700" cy="0"/>
          </a:xfrm>
          <a:prstGeom prst="straightConnector1">
            <a:avLst/>
          </a:prstGeom>
          <a:noFill/>
          <a:ln w="19050" cap="flat" cmpd="sng">
            <a:solidFill>
              <a:schemeClr val="dk2"/>
            </a:solidFill>
            <a:prstDash val="solid"/>
            <a:round/>
            <a:headEnd type="none" w="lg" len="lg"/>
            <a:tailEnd type="triangle" w="lg" len="lg"/>
          </a:ln>
        </p:spPr>
      </p:cxnSp>
      <p:cxnSp>
        <p:nvCxnSpPr>
          <p:cNvPr id="2501" name="Shape 2501"/>
          <p:cNvCxnSpPr/>
          <p:nvPr/>
        </p:nvCxnSpPr>
        <p:spPr>
          <a:xfrm rot="10800000" flipH="1">
            <a:off x="2084225" y="3110112"/>
            <a:ext cx="2100" cy="352200"/>
          </a:xfrm>
          <a:prstGeom prst="straightConnector1">
            <a:avLst/>
          </a:prstGeom>
          <a:noFill/>
          <a:ln w="19050" cap="flat" cmpd="sng">
            <a:solidFill>
              <a:schemeClr val="dk2"/>
            </a:solidFill>
            <a:prstDash val="solid"/>
            <a:round/>
            <a:headEnd type="none" w="lg" len="lg"/>
            <a:tailEnd type="triangle" w="lg" len="lg"/>
          </a:ln>
        </p:spPr>
      </p:cxnSp>
      <p:cxnSp>
        <p:nvCxnSpPr>
          <p:cNvPr id="2502" name="Shape 2502"/>
          <p:cNvCxnSpPr/>
          <p:nvPr/>
        </p:nvCxnSpPr>
        <p:spPr>
          <a:xfrm>
            <a:off x="1553919" y="2956512"/>
            <a:ext cx="343199" cy="0"/>
          </a:xfrm>
          <a:prstGeom prst="straightConnector1">
            <a:avLst/>
          </a:prstGeom>
          <a:noFill/>
          <a:ln w="19050" cap="flat" cmpd="sng">
            <a:solidFill>
              <a:schemeClr val="dk2"/>
            </a:solidFill>
            <a:prstDash val="solid"/>
            <a:round/>
            <a:headEnd type="none" w="lg" len="lg"/>
            <a:tailEnd type="triangle" w="lg" len="lg"/>
          </a:ln>
        </p:spPr>
      </p:cxnSp>
      <p:sp>
        <p:nvSpPr>
          <p:cNvPr id="2503" name="Shape 2503"/>
          <p:cNvSpPr txBox="1"/>
          <p:nvPr/>
        </p:nvSpPr>
        <p:spPr>
          <a:xfrm>
            <a:off x="2608775" y="2778462"/>
            <a:ext cx="548700" cy="356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tanh</a:t>
            </a:r>
          </a:p>
        </p:txBody>
      </p:sp>
      <p:sp>
        <p:nvSpPr>
          <p:cNvPr id="2504" name="Shape 2504"/>
          <p:cNvSpPr txBox="1"/>
          <p:nvPr/>
        </p:nvSpPr>
        <p:spPr>
          <a:xfrm>
            <a:off x="3476025" y="3230012"/>
            <a:ext cx="5487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h</a:t>
            </a:r>
            <a:r>
              <a:rPr lang="en" sz="2400" kern="0" baseline="-25000">
                <a:solidFill>
                  <a:srgbClr val="000000"/>
                </a:solidFill>
                <a:latin typeface="Arial"/>
                <a:ea typeface="Arial"/>
                <a:cs typeface="Arial"/>
                <a:sym typeface="Arial"/>
              </a:rPr>
              <a:t>t</a:t>
            </a:r>
          </a:p>
        </p:txBody>
      </p:sp>
      <p:cxnSp>
        <p:nvCxnSpPr>
          <p:cNvPr id="2505" name="Shape 2505"/>
          <p:cNvCxnSpPr/>
          <p:nvPr/>
        </p:nvCxnSpPr>
        <p:spPr>
          <a:xfrm>
            <a:off x="2265568" y="2956512"/>
            <a:ext cx="343200" cy="0"/>
          </a:xfrm>
          <a:prstGeom prst="straightConnector1">
            <a:avLst/>
          </a:prstGeom>
          <a:noFill/>
          <a:ln w="19050" cap="flat" cmpd="sng">
            <a:solidFill>
              <a:schemeClr val="dk2"/>
            </a:solidFill>
            <a:prstDash val="solid"/>
            <a:round/>
            <a:headEnd type="none" w="lg" len="lg"/>
            <a:tailEnd type="triangle" w="lg" len="lg"/>
          </a:ln>
        </p:spPr>
      </p:cxnSp>
      <p:cxnSp>
        <p:nvCxnSpPr>
          <p:cNvPr id="2506" name="Shape 2506"/>
          <p:cNvCxnSpPr>
            <a:stCxn id="2503" idx="2"/>
            <a:endCxn id="2504" idx="1"/>
          </p:cNvCxnSpPr>
          <p:nvPr/>
        </p:nvCxnSpPr>
        <p:spPr>
          <a:xfrm rot="-5400000" flipH="1">
            <a:off x="2954375" y="3063312"/>
            <a:ext cx="450300" cy="592800"/>
          </a:xfrm>
          <a:prstGeom prst="bentConnector2">
            <a:avLst/>
          </a:prstGeom>
          <a:noFill/>
          <a:ln w="19050" cap="flat" cmpd="sng">
            <a:solidFill>
              <a:schemeClr val="dk2"/>
            </a:solidFill>
            <a:prstDash val="solid"/>
            <a:round/>
            <a:headEnd type="none" w="lg" len="lg"/>
            <a:tailEnd type="triangle" w="lg" len="lg"/>
          </a:ln>
        </p:spPr>
      </p:cxnSp>
      <p:pic>
        <p:nvPicPr>
          <p:cNvPr id="2507" name="Shape 2507"/>
          <p:cNvPicPr preferRelativeResize="0"/>
          <p:nvPr/>
        </p:nvPicPr>
        <p:blipFill>
          <a:blip r:embed="rId3">
            <a:alphaModFix/>
          </a:blip>
          <a:stretch>
            <a:fillRect/>
          </a:stretch>
        </p:blipFill>
        <p:spPr>
          <a:xfrm>
            <a:off x="4777951" y="2590523"/>
            <a:ext cx="4061900" cy="1935600"/>
          </a:xfrm>
          <a:prstGeom prst="rect">
            <a:avLst/>
          </a:prstGeom>
          <a:noFill/>
          <a:ln>
            <a:noFill/>
          </a:ln>
        </p:spPr>
      </p:pic>
      <p:sp>
        <p:nvSpPr>
          <p:cNvPr id="2508" name="Shape 2508"/>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cxnSp>
        <p:nvCxnSpPr>
          <p:cNvPr id="2509" name="Shape 2509"/>
          <p:cNvCxnSpPr>
            <a:endCxn id="2510" idx="4"/>
          </p:cNvCxnSpPr>
          <p:nvPr/>
        </p:nvCxnSpPr>
        <p:spPr>
          <a:xfrm rot="10800000">
            <a:off x="2750100" y="3110125"/>
            <a:ext cx="739800" cy="579600"/>
          </a:xfrm>
          <a:prstGeom prst="bentConnector2">
            <a:avLst/>
          </a:prstGeom>
          <a:noFill/>
          <a:ln w="19050" cap="flat" cmpd="sng">
            <a:solidFill>
              <a:srgbClr val="FF0000"/>
            </a:solidFill>
            <a:prstDash val="solid"/>
            <a:round/>
            <a:headEnd type="none" w="lg" len="lg"/>
            <a:tailEnd type="triangle" w="lg" len="lg"/>
          </a:ln>
        </p:spPr>
      </p:cxnSp>
      <p:sp>
        <p:nvSpPr>
          <p:cNvPr id="2510" name="Shape 2510"/>
          <p:cNvSpPr/>
          <p:nvPr/>
        </p:nvSpPr>
        <p:spPr>
          <a:xfrm>
            <a:off x="2686350" y="29826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511" name="Shape 2511"/>
          <p:cNvCxnSpPr/>
          <p:nvPr/>
        </p:nvCxnSpPr>
        <p:spPr>
          <a:xfrm rot="10800000">
            <a:off x="2242370" y="3063746"/>
            <a:ext cx="363300" cy="0"/>
          </a:xfrm>
          <a:prstGeom prst="straightConnector1">
            <a:avLst/>
          </a:prstGeom>
          <a:noFill/>
          <a:ln w="19050" cap="flat" cmpd="sng">
            <a:solidFill>
              <a:srgbClr val="FF0000"/>
            </a:solidFill>
            <a:prstDash val="solid"/>
            <a:round/>
            <a:headEnd type="none" w="lg" len="lg"/>
            <a:tailEnd type="triangle" w="lg" len="lg"/>
          </a:ln>
        </p:spPr>
      </p:cxnSp>
      <p:cxnSp>
        <p:nvCxnSpPr>
          <p:cNvPr id="2512" name="Shape 2512"/>
          <p:cNvCxnSpPr/>
          <p:nvPr/>
        </p:nvCxnSpPr>
        <p:spPr>
          <a:xfrm>
            <a:off x="1923575" y="3132625"/>
            <a:ext cx="0" cy="307200"/>
          </a:xfrm>
          <a:prstGeom prst="straightConnector1">
            <a:avLst/>
          </a:prstGeom>
          <a:noFill/>
          <a:ln w="19050" cap="flat" cmpd="sng">
            <a:solidFill>
              <a:srgbClr val="FF0000"/>
            </a:solidFill>
            <a:prstDash val="solid"/>
            <a:round/>
            <a:headEnd type="none" w="lg" len="lg"/>
            <a:tailEnd type="triangle" w="lg" len="lg"/>
          </a:ln>
        </p:spPr>
      </p:cxnSp>
      <p:cxnSp>
        <p:nvCxnSpPr>
          <p:cNvPr id="2513" name="Shape 2513"/>
          <p:cNvCxnSpPr/>
          <p:nvPr/>
        </p:nvCxnSpPr>
        <p:spPr>
          <a:xfrm rot="10800000">
            <a:off x="828700" y="3689975"/>
            <a:ext cx="920700" cy="0"/>
          </a:xfrm>
          <a:prstGeom prst="straightConnector1">
            <a:avLst/>
          </a:prstGeom>
          <a:noFill/>
          <a:ln w="19050" cap="flat" cmpd="sng">
            <a:solidFill>
              <a:srgbClr val="FF0000"/>
            </a:solidFill>
            <a:prstDash val="solid"/>
            <a:round/>
            <a:headEnd type="none" w="lg" len="lg"/>
            <a:tailEnd type="triangle" w="lg" len="lg"/>
          </a:ln>
        </p:spPr>
      </p:cxnSp>
      <p:sp>
        <p:nvSpPr>
          <p:cNvPr id="2514" name="Shape 2514"/>
          <p:cNvSpPr txBox="1"/>
          <p:nvPr/>
        </p:nvSpPr>
        <p:spPr>
          <a:xfrm>
            <a:off x="995575" y="1637637"/>
            <a:ext cx="2220900" cy="834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dirty="0">
                <a:solidFill>
                  <a:srgbClr val="FF0000"/>
                </a:solidFill>
                <a:latin typeface="Arial"/>
                <a:ea typeface="Arial"/>
                <a:cs typeface="Arial"/>
                <a:sym typeface="Arial"/>
              </a:rPr>
              <a:t>Backpropagation from </a:t>
            </a:r>
            <a:r>
              <a:rPr lang="en" sz="1400" kern="0" dirty="0" err="1">
                <a:solidFill>
                  <a:srgbClr val="FF0000"/>
                </a:solidFill>
                <a:latin typeface="Arial"/>
                <a:ea typeface="Arial"/>
                <a:cs typeface="Arial"/>
                <a:sym typeface="Arial"/>
              </a:rPr>
              <a:t>h</a:t>
            </a:r>
            <a:r>
              <a:rPr lang="en" sz="1400" kern="0" baseline="-25000" dirty="0" err="1">
                <a:solidFill>
                  <a:srgbClr val="FF0000"/>
                </a:solidFill>
                <a:latin typeface="Arial"/>
                <a:ea typeface="Arial"/>
                <a:cs typeface="Arial"/>
                <a:sym typeface="Arial"/>
              </a:rPr>
              <a:t>t</a:t>
            </a:r>
            <a:r>
              <a:rPr lang="en" sz="1400" kern="0" dirty="0">
                <a:solidFill>
                  <a:srgbClr val="FF0000"/>
                </a:solidFill>
                <a:latin typeface="Arial"/>
                <a:ea typeface="Arial"/>
                <a:cs typeface="Arial"/>
                <a:sym typeface="Arial"/>
              </a:rPr>
              <a:t> to h</a:t>
            </a:r>
            <a:r>
              <a:rPr lang="en" sz="1400" kern="0" baseline="-25000" dirty="0">
                <a:solidFill>
                  <a:srgbClr val="FF0000"/>
                </a:solidFill>
                <a:latin typeface="Arial"/>
                <a:ea typeface="Arial"/>
                <a:cs typeface="Arial"/>
                <a:sym typeface="Arial"/>
              </a:rPr>
              <a:t>t-1</a:t>
            </a:r>
            <a:r>
              <a:rPr lang="en" sz="1400" kern="0" dirty="0">
                <a:solidFill>
                  <a:srgbClr val="FF0000"/>
                </a:solidFill>
                <a:latin typeface="Arial"/>
                <a:ea typeface="Arial"/>
                <a:cs typeface="Arial"/>
                <a:sym typeface="Arial"/>
              </a:rPr>
              <a:t> multiplies by W (actually </a:t>
            </a:r>
            <a:r>
              <a:rPr lang="en" sz="1400" kern="0" dirty="0" err="1">
                <a:solidFill>
                  <a:srgbClr val="FF0000"/>
                </a:solidFill>
                <a:latin typeface="Arial"/>
                <a:ea typeface="Arial"/>
                <a:cs typeface="Arial"/>
                <a:sym typeface="Arial"/>
              </a:rPr>
              <a:t>W</a:t>
            </a:r>
            <a:r>
              <a:rPr lang="en" sz="1400" kern="0" baseline="-25000" dirty="0" err="1">
                <a:solidFill>
                  <a:srgbClr val="FF0000"/>
                </a:solidFill>
                <a:latin typeface="Arial"/>
                <a:ea typeface="Arial"/>
                <a:cs typeface="Arial"/>
                <a:sym typeface="Arial"/>
              </a:rPr>
              <a:t>hh</a:t>
            </a:r>
            <a:r>
              <a:rPr lang="en" sz="1400" kern="0" dirty="0">
                <a:solidFill>
                  <a:srgbClr val="FF0000"/>
                </a:solidFill>
                <a:latin typeface="Arial"/>
                <a:ea typeface="Arial"/>
                <a:cs typeface="Arial"/>
                <a:sym typeface="Arial"/>
              </a:rPr>
              <a:t>)</a:t>
            </a:r>
          </a:p>
        </p:txBody>
      </p:sp>
      <p:sp>
        <p:nvSpPr>
          <p:cNvPr id="2515" name="Shape 2515"/>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2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967626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1" name="Shape 2521"/>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pic>
        <p:nvPicPr>
          <p:cNvPr id="2522" name="Shape 2522"/>
          <p:cNvPicPr preferRelativeResize="0"/>
          <p:nvPr/>
        </p:nvPicPr>
        <p:blipFill>
          <a:blip r:embed="rId3">
            <a:alphaModFix/>
          </a:blip>
          <a:stretch>
            <a:fillRect/>
          </a:stretch>
        </p:blipFill>
        <p:spPr>
          <a:xfrm>
            <a:off x="451775" y="2192926"/>
            <a:ext cx="1851774" cy="1198974"/>
          </a:xfrm>
          <a:prstGeom prst="rect">
            <a:avLst/>
          </a:prstGeom>
          <a:noFill/>
          <a:ln>
            <a:noFill/>
          </a:ln>
        </p:spPr>
      </p:pic>
      <p:pic>
        <p:nvPicPr>
          <p:cNvPr id="2523" name="Shape 2523"/>
          <p:cNvPicPr preferRelativeResize="0"/>
          <p:nvPr/>
        </p:nvPicPr>
        <p:blipFill>
          <a:blip r:embed="rId3">
            <a:alphaModFix/>
          </a:blip>
          <a:stretch>
            <a:fillRect/>
          </a:stretch>
        </p:blipFill>
        <p:spPr>
          <a:xfrm>
            <a:off x="2551150" y="2192926"/>
            <a:ext cx="1851774" cy="1198974"/>
          </a:xfrm>
          <a:prstGeom prst="rect">
            <a:avLst/>
          </a:prstGeom>
          <a:noFill/>
          <a:ln>
            <a:noFill/>
          </a:ln>
        </p:spPr>
      </p:pic>
      <p:pic>
        <p:nvPicPr>
          <p:cNvPr id="2524" name="Shape 2524"/>
          <p:cNvPicPr preferRelativeResize="0"/>
          <p:nvPr/>
        </p:nvPicPr>
        <p:blipFill>
          <a:blip r:embed="rId3">
            <a:alphaModFix/>
          </a:blip>
          <a:stretch>
            <a:fillRect/>
          </a:stretch>
        </p:blipFill>
        <p:spPr>
          <a:xfrm>
            <a:off x="4650525" y="2192926"/>
            <a:ext cx="1851774" cy="1198974"/>
          </a:xfrm>
          <a:prstGeom prst="rect">
            <a:avLst/>
          </a:prstGeom>
          <a:noFill/>
          <a:ln>
            <a:noFill/>
          </a:ln>
        </p:spPr>
      </p:pic>
      <p:pic>
        <p:nvPicPr>
          <p:cNvPr id="2525" name="Shape 2525"/>
          <p:cNvPicPr preferRelativeResize="0"/>
          <p:nvPr/>
        </p:nvPicPr>
        <p:blipFill>
          <a:blip r:embed="rId3">
            <a:alphaModFix/>
          </a:blip>
          <a:stretch>
            <a:fillRect/>
          </a:stretch>
        </p:blipFill>
        <p:spPr>
          <a:xfrm>
            <a:off x="6749900" y="2192926"/>
            <a:ext cx="1851774" cy="1198974"/>
          </a:xfrm>
          <a:prstGeom prst="rect">
            <a:avLst/>
          </a:prstGeom>
          <a:noFill/>
          <a:ln>
            <a:noFill/>
          </a:ln>
        </p:spPr>
      </p:pic>
      <p:sp>
        <p:nvSpPr>
          <p:cNvPr id="2526" name="Shape 2526"/>
          <p:cNvSpPr txBox="1"/>
          <p:nvPr/>
        </p:nvSpPr>
        <p:spPr>
          <a:xfrm>
            <a:off x="179650"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0</a:t>
            </a:r>
          </a:p>
        </p:txBody>
      </p:sp>
      <p:sp>
        <p:nvSpPr>
          <p:cNvPr id="2527" name="Shape 2527"/>
          <p:cNvSpPr txBox="1"/>
          <p:nvPr/>
        </p:nvSpPr>
        <p:spPr>
          <a:xfrm>
            <a:off x="22741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sp>
        <p:nvSpPr>
          <p:cNvPr id="2528" name="Shape 2528"/>
          <p:cNvSpPr txBox="1"/>
          <p:nvPr/>
        </p:nvSpPr>
        <p:spPr>
          <a:xfrm>
            <a:off x="43454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sp>
        <p:nvSpPr>
          <p:cNvPr id="2529" name="Shape 2529"/>
          <p:cNvSpPr txBox="1"/>
          <p:nvPr/>
        </p:nvSpPr>
        <p:spPr>
          <a:xfrm>
            <a:off x="6445698"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3</a:t>
            </a:r>
          </a:p>
        </p:txBody>
      </p:sp>
      <p:sp>
        <p:nvSpPr>
          <p:cNvPr id="2530" name="Shape 2530"/>
          <p:cNvSpPr txBox="1"/>
          <p:nvPr/>
        </p:nvSpPr>
        <p:spPr>
          <a:xfrm>
            <a:off x="8545973"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4</a:t>
            </a:r>
          </a:p>
        </p:txBody>
      </p:sp>
      <p:sp>
        <p:nvSpPr>
          <p:cNvPr id="2531" name="Shape 2531"/>
          <p:cNvSpPr txBox="1"/>
          <p:nvPr/>
        </p:nvSpPr>
        <p:spPr>
          <a:xfrm>
            <a:off x="1151612"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1</a:t>
            </a:r>
          </a:p>
        </p:txBody>
      </p:sp>
      <p:sp>
        <p:nvSpPr>
          <p:cNvPr id="2532" name="Shape 2532"/>
          <p:cNvSpPr txBox="1"/>
          <p:nvPr/>
        </p:nvSpPr>
        <p:spPr>
          <a:xfrm>
            <a:off x="3256828"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2</a:t>
            </a:r>
          </a:p>
        </p:txBody>
      </p:sp>
      <p:sp>
        <p:nvSpPr>
          <p:cNvPr id="2533" name="Shape 2533"/>
          <p:cNvSpPr txBox="1"/>
          <p:nvPr/>
        </p:nvSpPr>
        <p:spPr>
          <a:xfrm>
            <a:off x="535035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3</a:t>
            </a:r>
          </a:p>
        </p:txBody>
      </p:sp>
      <p:sp>
        <p:nvSpPr>
          <p:cNvPr id="2534" name="Shape 2534"/>
          <p:cNvSpPr txBox="1"/>
          <p:nvPr/>
        </p:nvSpPr>
        <p:spPr>
          <a:xfrm>
            <a:off x="746713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4</a:t>
            </a:r>
          </a:p>
        </p:txBody>
      </p:sp>
      <p:sp>
        <p:nvSpPr>
          <p:cNvPr id="2535" name="Shape 2535"/>
          <p:cNvSpPr txBox="1"/>
          <p:nvPr/>
        </p:nvSpPr>
        <p:spPr>
          <a:xfrm>
            <a:off x="183975" y="4083575"/>
            <a:ext cx="2387400" cy="1199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Computing gradient of h</a:t>
            </a:r>
            <a:r>
              <a:rPr lang="en" sz="1800" kern="0" baseline="-25000">
                <a:solidFill>
                  <a:srgbClr val="000000"/>
                </a:solidFill>
                <a:latin typeface="Arial"/>
                <a:ea typeface="Arial"/>
                <a:cs typeface="Arial"/>
                <a:sym typeface="Arial"/>
              </a:rPr>
              <a:t>0</a:t>
            </a:r>
            <a:r>
              <a:rPr lang="en" sz="1800" kern="0">
                <a:solidFill>
                  <a:srgbClr val="000000"/>
                </a:solidFill>
                <a:latin typeface="Arial"/>
                <a:ea typeface="Arial"/>
                <a:cs typeface="Arial"/>
                <a:sym typeface="Arial"/>
              </a:rPr>
              <a:t> involves many factors of W</a:t>
            </a:r>
          </a:p>
          <a:p>
            <a:pPr algn="l" eaLnBrk="1" fontAlgn="auto" hangingPunct="1">
              <a:spcBef>
                <a:spcPts val="0"/>
              </a:spcBef>
              <a:spcAft>
                <a:spcPts val="0"/>
              </a:spcAft>
            </a:pPr>
            <a:r>
              <a:rPr lang="en" sz="1800" kern="0">
                <a:solidFill>
                  <a:srgbClr val="000000"/>
                </a:solidFill>
                <a:latin typeface="Arial"/>
                <a:ea typeface="Arial"/>
                <a:cs typeface="Arial"/>
                <a:sym typeface="Arial"/>
              </a:rPr>
              <a:t>(and repeated tanh)</a:t>
            </a:r>
          </a:p>
        </p:txBody>
      </p:sp>
      <p:sp>
        <p:nvSpPr>
          <p:cNvPr id="2536" name="Shape 2536"/>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1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2002934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2" name="Shape 2542"/>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pic>
        <p:nvPicPr>
          <p:cNvPr id="2543" name="Shape 2543"/>
          <p:cNvPicPr preferRelativeResize="0"/>
          <p:nvPr/>
        </p:nvPicPr>
        <p:blipFill>
          <a:blip r:embed="rId3">
            <a:alphaModFix/>
          </a:blip>
          <a:stretch>
            <a:fillRect/>
          </a:stretch>
        </p:blipFill>
        <p:spPr>
          <a:xfrm>
            <a:off x="451775" y="2192926"/>
            <a:ext cx="1851774" cy="1198974"/>
          </a:xfrm>
          <a:prstGeom prst="rect">
            <a:avLst/>
          </a:prstGeom>
          <a:noFill/>
          <a:ln>
            <a:noFill/>
          </a:ln>
        </p:spPr>
      </p:pic>
      <p:pic>
        <p:nvPicPr>
          <p:cNvPr id="2544" name="Shape 2544"/>
          <p:cNvPicPr preferRelativeResize="0"/>
          <p:nvPr/>
        </p:nvPicPr>
        <p:blipFill>
          <a:blip r:embed="rId3">
            <a:alphaModFix/>
          </a:blip>
          <a:stretch>
            <a:fillRect/>
          </a:stretch>
        </p:blipFill>
        <p:spPr>
          <a:xfrm>
            <a:off x="2551150" y="2192926"/>
            <a:ext cx="1851774" cy="1198974"/>
          </a:xfrm>
          <a:prstGeom prst="rect">
            <a:avLst/>
          </a:prstGeom>
          <a:noFill/>
          <a:ln>
            <a:noFill/>
          </a:ln>
        </p:spPr>
      </p:pic>
      <p:pic>
        <p:nvPicPr>
          <p:cNvPr id="2545" name="Shape 2545"/>
          <p:cNvPicPr preferRelativeResize="0"/>
          <p:nvPr/>
        </p:nvPicPr>
        <p:blipFill>
          <a:blip r:embed="rId3">
            <a:alphaModFix/>
          </a:blip>
          <a:stretch>
            <a:fillRect/>
          </a:stretch>
        </p:blipFill>
        <p:spPr>
          <a:xfrm>
            <a:off x="4650525" y="2192926"/>
            <a:ext cx="1851774" cy="1198974"/>
          </a:xfrm>
          <a:prstGeom prst="rect">
            <a:avLst/>
          </a:prstGeom>
          <a:noFill/>
          <a:ln>
            <a:noFill/>
          </a:ln>
        </p:spPr>
      </p:pic>
      <p:pic>
        <p:nvPicPr>
          <p:cNvPr id="2546" name="Shape 2546"/>
          <p:cNvPicPr preferRelativeResize="0"/>
          <p:nvPr/>
        </p:nvPicPr>
        <p:blipFill>
          <a:blip r:embed="rId3">
            <a:alphaModFix/>
          </a:blip>
          <a:stretch>
            <a:fillRect/>
          </a:stretch>
        </p:blipFill>
        <p:spPr>
          <a:xfrm>
            <a:off x="6749900" y="2192926"/>
            <a:ext cx="1851774" cy="1198974"/>
          </a:xfrm>
          <a:prstGeom prst="rect">
            <a:avLst/>
          </a:prstGeom>
          <a:noFill/>
          <a:ln>
            <a:noFill/>
          </a:ln>
        </p:spPr>
      </p:pic>
      <p:sp>
        <p:nvSpPr>
          <p:cNvPr id="2547" name="Shape 2547"/>
          <p:cNvSpPr txBox="1"/>
          <p:nvPr/>
        </p:nvSpPr>
        <p:spPr>
          <a:xfrm>
            <a:off x="179650"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0</a:t>
            </a:r>
          </a:p>
        </p:txBody>
      </p:sp>
      <p:sp>
        <p:nvSpPr>
          <p:cNvPr id="2548" name="Shape 2548"/>
          <p:cNvSpPr txBox="1"/>
          <p:nvPr/>
        </p:nvSpPr>
        <p:spPr>
          <a:xfrm>
            <a:off x="22741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sp>
        <p:nvSpPr>
          <p:cNvPr id="2549" name="Shape 2549"/>
          <p:cNvSpPr txBox="1"/>
          <p:nvPr/>
        </p:nvSpPr>
        <p:spPr>
          <a:xfrm>
            <a:off x="43454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sp>
        <p:nvSpPr>
          <p:cNvPr id="2550" name="Shape 2550"/>
          <p:cNvSpPr txBox="1"/>
          <p:nvPr/>
        </p:nvSpPr>
        <p:spPr>
          <a:xfrm>
            <a:off x="6445698"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3</a:t>
            </a:r>
          </a:p>
        </p:txBody>
      </p:sp>
      <p:sp>
        <p:nvSpPr>
          <p:cNvPr id="2551" name="Shape 2551"/>
          <p:cNvSpPr txBox="1"/>
          <p:nvPr/>
        </p:nvSpPr>
        <p:spPr>
          <a:xfrm>
            <a:off x="8545973"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4</a:t>
            </a:r>
          </a:p>
        </p:txBody>
      </p:sp>
      <p:sp>
        <p:nvSpPr>
          <p:cNvPr id="2552" name="Shape 2552"/>
          <p:cNvSpPr txBox="1"/>
          <p:nvPr/>
        </p:nvSpPr>
        <p:spPr>
          <a:xfrm>
            <a:off x="1151612"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1</a:t>
            </a:r>
          </a:p>
        </p:txBody>
      </p:sp>
      <p:sp>
        <p:nvSpPr>
          <p:cNvPr id="2553" name="Shape 2553"/>
          <p:cNvSpPr txBox="1"/>
          <p:nvPr/>
        </p:nvSpPr>
        <p:spPr>
          <a:xfrm>
            <a:off x="3256828"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2</a:t>
            </a:r>
          </a:p>
        </p:txBody>
      </p:sp>
      <p:sp>
        <p:nvSpPr>
          <p:cNvPr id="2554" name="Shape 2554"/>
          <p:cNvSpPr txBox="1"/>
          <p:nvPr/>
        </p:nvSpPr>
        <p:spPr>
          <a:xfrm>
            <a:off x="535035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3</a:t>
            </a:r>
          </a:p>
        </p:txBody>
      </p:sp>
      <p:sp>
        <p:nvSpPr>
          <p:cNvPr id="2555" name="Shape 2555"/>
          <p:cNvSpPr txBox="1"/>
          <p:nvPr/>
        </p:nvSpPr>
        <p:spPr>
          <a:xfrm>
            <a:off x="746713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4</a:t>
            </a:r>
          </a:p>
        </p:txBody>
      </p:sp>
      <p:sp>
        <p:nvSpPr>
          <p:cNvPr id="2556" name="Shape 2556"/>
          <p:cNvSpPr txBox="1"/>
          <p:nvPr/>
        </p:nvSpPr>
        <p:spPr>
          <a:xfrm>
            <a:off x="2658325" y="3861800"/>
            <a:ext cx="2922000" cy="1486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&gt; 1: </a:t>
            </a:r>
            <a:r>
              <a:rPr lang="en" sz="1800" b="1" kern="0">
                <a:solidFill>
                  <a:srgbClr val="000000"/>
                </a:solidFill>
                <a:latin typeface="Arial"/>
                <a:ea typeface="Arial"/>
                <a:cs typeface="Arial"/>
                <a:sym typeface="Arial"/>
              </a:rPr>
              <a:t>Exploding gradients</a:t>
            </a: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&lt; 1:</a:t>
            </a:r>
          </a:p>
          <a:p>
            <a:pPr algn="l" eaLnBrk="1" fontAlgn="auto" hangingPunct="1">
              <a:spcBef>
                <a:spcPts val="0"/>
              </a:spcBef>
              <a:spcAft>
                <a:spcPts val="0"/>
              </a:spcAft>
            </a:pPr>
            <a:r>
              <a:rPr lang="en" sz="1800" b="1" kern="0">
                <a:solidFill>
                  <a:srgbClr val="000000"/>
                </a:solidFill>
                <a:latin typeface="Arial"/>
                <a:ea typeface="Arial"/>
                <a:cs typeface="Arial"/>
                <a:sym typeface="Arial"/>
              </a:rPr>
              <a:t>Vanishing gradients</a:t>
            </a:r>
          </a:p>
        </p:txBody>
      </p:sp>
      <p:sp>
        <p:nvSpPr>
          <p:cNvPr id="2557" name="Shape 2557"/>
          <p:cNvSpPr txBox="1"/>
          <p:nvPr/>
        </p:nvSpPr>
        <p:spPr>
          <a:xfrm>
            <a:off x="183975" y="4083575"/>
            <a:ext cx="2387400" cy="1199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Computing gradient of h</a:t>
            </a:r>
            <a:r>
              <a:rPr lang="en" sz="1800" kern="0" baseline="-25000">
                <a:solidFill>
                  <a:srgbClr val="000000"/>
                </a:solidFill>
                <a:latin typeface="Arial"/>
                <a:ea typeface="Arial"/>
                <a:cs typeface="Arial"/>
                <a:sym typeface="Arial"/>
              </a:rPr>
              <a:t>0</a:t>
            </a:r>
            <a:r>
              <a:rPr lang="en" sz="1800" kern="0">
                <a:solidFill>
                  <a:srgbClr val="000000"/>
                </a:solidFill>
                <a:latin typeface="Arial"/>
                <a:ea typeface="Arial"/>
                <a:cs typeface="Arial"/>
                <a:sym typeface="Arial"/>
              </a:rPr>
              <a:t> involves many factors of W</a:t>
            </a:r>
          </a:p>
          <a:p>
            <a:pPr algn="l" eaLnBrk="1" fontAlgn="auto" hangingPunct="1">
              <a:spcBef>
                <a:spcPts val="0"/>
              </a:spcBef>
              <a:spcAft>
                <a:spcPts val="0"/>
              </a:spcAft>
            </a:pPr>
            <a:r>
              <a:rPr lang="en" sz="1800" kern="0">
                <a:solidFill>
                  <a:srgbClr val="000000"/>
                </a:solidFill>
                <a:latin typeface="Arial"/>
                <a:ea typeface="Arial"/>
                <a:cs typeface="Arial"/>
                <a:sym typeface="Arial"/>
              </a:rPr>
              <a:t>(and repeated tanh)</a:t>
            </a:r>
          </a:p>
        </p:txBody>
      </p:sp>
      <p:sp>
        <p:nvSpPr>
          <p:cNvPr id="2558" name="Shape 2558"/>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2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535040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4" name="Shape 2564"/>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pic>
        <p:nvPicPr>
          <p:cNvPr id="2565" name="Shape 2565"/>
          <p:cNvPicPr preferRelativeResize="0"/>
          <p:nvPr/>
        </p:nvPicPr>
        <p:blipFill>
          <a:blip r:embed="rId3">
            <a:alphaModFix/>
          </a:blip>
          <a:stretch>
            <a:fillRect/>
          </a:stretch>
        </p:blipFill>
        <p:spPr>
          <a:xfrm>
            <a:off x="451775" y="2192926"/>
            <a:ext cx="1851774" cy="1198974"/>
          </a:xfrm>
          <a:prstGeom prst="rect">
            <a:avLst/>
          </a:prstGeom>
          <a:noFill/>
          <a:ln>
            <a:noFill/>
          </a:ln>
        </p:spPr>
      </p:pic>
      <p:pic>
        <p:nvPicPr>
          <p:cNvPr id="2566" name="Shape 2566"/>
          <p:cNvPicPr preferRelativeResize="0"/>
          <p:nvPr/>
        </p:nvPicPr>
        <p:blipFill>
          <a:blip r:embed="rId3">
            <a:alphaModFix/>
          </a:blip>
          <a:stretch>
            <a:fillRect/>
          </a:stretch>
        </p:blipFill>
        <p:spPr>
          <a:xfrm>
            <a:off x="2551150" y="2192926"/>
            <a:ext cx="1851774" cy="1198974"/>
          </a:xfrm>
          <a:prstGeom prst="rect">
            <a:avLst/>
          </a:prstGeom>
          <a:noFill/>
          <a:ln>
            <a:noFill/>
          </a:ln>
        </p:spPr>
      </p:pic>
      <p:pic>
        <p:nvPicPr>
          <p:cNvPr id="2567" name="Shape 2567"/>
          <p:cNvPicPr preferRelativeResize="0"/>
          <p:nvPr/>
        </p:nvPicPr>
        <p:blipFill>
          <a:blip r:embed="rId3">
            <a:alphaModFix/>
          </a:blip>
          <a:stretch>
            <a:fillRect/>
          </a:stretch>
        </p:blipFill>
        <p:spPr>
          <a:xfrm>
            <a:off x="4650525" y="2192926"/>
            <a:ext cx="1851774" cy="1198974"/>
          </a:xfrm>
          <a:prstGeom prst="rect">
            <a:avLst/>
          </a:prstGeom>
          <a:noFill/>
          <a:ln>
            <a:noFill/>
          </a:ln>
        </p:spPr>
      </p:pic>
      <p:pic>
        <p:nvPicPr>
          <p:cNvPr id="2568" name="Shape 2568"/>
          <p:cNvPicPr preferRelativeResize="0"/>
          <p:nvPr/>
        </p:nvPicPr>
        <p:blipFill>
          <a:blip r:embed="rId3">
            <a:alphaModFix/>
          </a:blip>
          <a:stretch>
            <a:fillRect/>
          </a:stretch>
        </p:blipFill>
        <p:spPr>
          <a:xfrm>
            <a:off x="6749900" y="2192926"/>
            <a:ext cx="1851774" cy="1198974"/>
          </a:xfrm>
          <a:prstGeom prst="rect">
            <a:avLst/>
          </a:prstGeom>
          <a:noFill/>
          <a:ln>
            <a:noFill/>
          </a:ln>
        </p:spPr>
      </p:pic>
      <p:sp>
        <p:nvSpPr>
          <p:cNvPr id="2569" name="Shape 2569"/>
          <p:cNvSpPr txBox="1"/>
          <p:nvPr/>
        </p:nvSpPr>
        <p:spPr>
          <a:xfrm>
            <a:off x="179650"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0</a:t>
            </a:r>
          </a:p>
        </p:txBody>
      </p:sp>
      <p:sp>
        <p:nvSpPr>
          <p:cNvPr id="2570" name="Shape 2570"/>
          <p:cNvSpPr txBox="1"/>
          <p:nvPr/>
        </p:nvSpPr>
        <p:spPr>
          <a:xfrm>
            <a:off x="22741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sp>
        <p:nvSpPr>
          <p:cNvPr id="2571" name="Shape 2571"/>
          <p:cNvSpPr txBox="1"/>
          <p:nvPr/>
        </p:nvSpPr>
        <p:spPr>
          <a:xfrm>
            <a:off x="43454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sp>
        <p:nvSpPr>
          <p:cNvPr id="2572" name="Shape 2572"/>
          <p:cNvSpPr txBox="1"/>
          <p:nvPr/>
        </p:nvSpPr>
        <p:spPr>
          <a:xfrm>
            <a:off x="6445698"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3</a:t>
            </a:r>
          </a:p>
        </p:txBody>
      </p:sp>
      <p:sp>
        <p:nvSpPr>
          <p:cNvPr id="2573" name="Shape 2573"/>
          <p:cNvSpPr txBox="1"/>
          <p:nvPr/>
        </p:nvSpPr>
        <p:spPr>
          <a:xfrm>
            <a:off x="8545973"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4</a:t>
            </a:r>
          </a:p>
        </p:txBody>
      </p:sp>
      <p:sp>
        <p:nvSpPr>
          <p:cNvPr id="2574" name="Shape 2574"/>
          <p:cNvSpPr txBox="1"/>
          <p:nvPr/>
        </p:nvSpPr>
        <p:spPr>
          <a:xfrm>
            <a:off x="1151612"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1</a:t>
            </a:r>
          </a:p>
        </p:txBody>
      </p:sp>
      <p:sp>
        <p:nvSpPr>
          <p:cNvPr id="2575" name="Shape 2575"/>
          <p:cNvSpPr txBox="1"/>
          <p:nvPr/>
        </p:nvSpPr>
        <p:spPr>
          <a:xfrm>
            <a:off x="3256828"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2</a:t>
            </a:r>
          </a:p>
        </p:txBody>
      </p:sp>
      <p:sp>
        <p:nvSpPr>
          <p:cNvPr id="2576" name="Shape 2576"/>
          <p:cNvSpPr txBox="1"/>
          <p:nvPr/>
        </p:nvSpPr>
        <p:spPr>
          <a:xfrm>
            <a:off x="535035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3</a:t>
            </a:r>
          </a:p>
        </p:txBody>
      </p:sp>
      <p:sp>
        <p:nvSpPr>
          <p:cNvPr id="2577" name="Shape 2577"/>
          <p:cNvSpPr txBox="1"/>
          <p:nvPr/>
        </p:nvSpPr>
        <p:spPr>
          <a:xfrm>
            <a:off x="746713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4</a:t>
            </a:r>
          </a:p>
        </p:txBody>
      </p:sp>
      <p:sp>
        <p:nvSpPr>
          <p:cNvPr id="2578" name="Shape 2578"/>
          <p:cNvSpPr txBox="1"/>
          <p:nvPr/>
        </p:nvSpPr>
        <p:spPr>
          <a:xfrm>
            <a:off x="2658325" y="3861800"/>
            <a:ext cx="2922000" cy="1486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&gt; 1: </a:t>
            </a:r>
            <a:r>
              <a:rPr lang="en" sz="1800" b="1" kern="0">
                <a:solidFill>
                  <a:srgbClr val="000000"/>
                </a:solidFill>
                <a:latin typeface="Arial"/>
                <a:ea typeface="Arial"/>
                <a:cs typeface="Arial"/>
                <a:sym typeface="Arial"/>
              </a:rPr>
              <a:t>Exploding gradients</a:t>
            </a: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&lt; 1:</a:t>
            </a:r>
          </a:p>
          <a:p>
            <a:pPr algn="l" eaLnBrk="1" fontAlgn="auto" hangingPunct="1">
              <a:spcBef>
                <a:spcPts val="0"/>
              </a:spcBef>
              <a:spcAft>
                <a:spcPts val="0"/>
              </a:spcAft>
            </a:pPr>
            <a:r>
              <a:rPr lang="en" sz="1800" b="1" kern="0">
                <a:solidFill>
                  <a:srgbClr val="000000"/>
                </a:solidFill>
                <a:latin typeface="Arial"/>
                <a:ea typeface="Arial"/>
                <a:cs typeface="Arial"/>
                <a:sym typeface="Arial"/>
              </a:rPr>
              <a:t>Vanishing gradients</a:t>
            </a:r>
          </a:p>
        </p:txBody>
      </p:sp>
      <p:sp>
        <p:nvSpPr>
          <p:cNvPr id="2579" name="Shape 2579"/>
          <p:cNvSpPr txBox="1"/>
          <p:nvPr/>
        </p:nvSpPr>
        <p:spPr>
          <a:xfrm>
            <a:off x="5835550" y="3881800"/>
            <a:ext cx="3162600" cy="1486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Gradient clipping</a:t>
            </a:r>
            <a:r>
              <a:rPr lang="en" sz="1800" kern="0">
                <a:solidFill>
                  <a:srgbClr val="000000"/>
                </a:solidFill>
                <a:latin typeface="Arial"/>
                <a:ea typeface="Arial"/>
                <a:cs typeface="Arial"/>
                <a:sym typeface="Arial"/>
              </a:rPr>
              <a:t>: Scale gradient if its norm is too big</a:t>
            </a:r>
          </a:p>
        </p:txBody>
      </p:sp>
      <p:sp>
        <p:nvSpPr>
          <p:cNvPr id="2580" name="Shape 2580"/>
          <p:cNvSpPr/>
          <p:nvPr/>
        </p:nvSpPr>
        <p:spPr>
          <a:xfrm>
            <a:off x="2648175" y="3870475"/>
            <a:ext cx="2874000" cy="718500"/>
          </a:xfrm>
          <a:prstGeom prst="rect">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581" name="Shape 2581"/>
          <p:cNvCxnSpPr/>
          <p:nvPr/>
        </p:nvCxnSpPr>
        <p:spPr>
          <a:xfrm>
            <a:off x="5580316" y="4229718"/>
            <a:ext cx="274200" cy="0"/>
          </a:xfrm>
          <a:prstGeom prst="straightConnector1">
            <a:avLst/>
          </a:prstGeom>
          <a:noFill/>
          <a:ln w="19050" cap="flat" cmpd="sng">
            <a:solidFill>
              <a:schemeClr val="dk2"/>
            </a:solidFill>
            <a:prstDash val="solid"/>
            <a:round/>
            <a:headEnd type="none" w="lg" len="lg"/>
            <a:tailEnd type="triangle" w="lg" len="lg"/>
          </a:ln>
        </p:spPr>
      </p:cxnSp>
      <p:sp>
        <p:nvSpPr>
          <p:cNvPr id="2582" name="Shape 2582"/>
          <p:cNvSpPr txBox="1"/>
          <p:nvPr/>
        </p:nvSpPr>
        <p:spPr>
          <a:xfrm>
            <a:off x="183975" y="4083575"/>
            <a:ext cx="2387400" cy="1199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Computing gradient of h</a:t>
            </a:r>
            <a:r>
              <a:rPr lang="en" sz="1800" kern="0" baseline="-25000">
                <a:solidFill>
                  <a:srgbClr val="000000"/>
                </a:solidFill>
                <a:latin typeface="Arial"/>
                <a:ea typeface="Arial"/>
                <a:cs typeface="Arial"/>
                <a:sym typeface="Arial"/>
              </a:rPr>
              <a:t>0</a:t>
            </a:r>
            <a:r>
              <a:rPr lang="en" sz="1800" kern="0">
                <a:solidFill>
                  <a:srgbClr val="000000"/>
                </a:solidFill>
                <a:latin typeface="Arial"/>
                <a:ea typeface="Arial"/>
                <a:cs typeface="Arial"/>
                <a:sym typeface="Arial"/>
              </a:rPr>
              <a:t> involves many factors of W</a:t>
            </a:r>
          </a:p>
          <a:p>
            <a:pPr algn="l" eaLnBrk="1" fontAlgn="auto" hangingPunct="1">
              <a:spcBef>
                <a:spcPts val="0"/>
              </a:spcBef>
              <a:spcAft>
                <a:spcPts val="0"/>
              </a:spcAft>
            </a:pPr>
            <a:r>
              <a:rPr lang="en" sz="1800" kern="0">
                <a:solidFill>
                  <a:srgbClr val="000000"/>
                </a:solidFill>
                <a:latin typeface="Arial"/>
                <a:ea typeface="Arial"/>
                <a:cs typeface="Arial"/>
                <a:sym typeface="Arial"/>
              </a:rPr>
              <a:t>(and repeated tanh)</a:t>
            </a:r>
          </a:p>
        </p:txBody>
      </p:sp>
      <p:pic>
        <p:nvPicPr>
          <p:cNvPr id="2583" name="Shape 2583"/>
          <p:cNvPicPr preferRelativeResize="0"/>
          <p:nvPr/>
        </p:nvPicPr>
        <p:blipFill>
          <a:blip r:embed="rId4">
            <a:alphaModFix/>
          </a:blip>
          <a:stretch>
            <a:fillRect/>
          </a:stretch>
        </p:blipFill>
        <p:spPr>
          <a:xfrm>
            <a:off x="5902301" y="4588972"/>
            <a:ext cx="3095849" cy="755274"/>
          </a:xfrm>
          <a:prstGeom prst="rect">
            <a:avLst/>
          </a:prstGeom>
          <a:noFill/>
          <a:ln>
            <a:noFill/>
          </a:ln>
        </p:spPr>
      </p:pic>
      <p:sp>
        <p:nvSpPr>
          <p:cNvPr id="2584" name="Shape 2584"/>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Fei-Fei Li, Justin Johnson, Serena Yeung</a:t>
            </a:r>
          </a:p>
        </p:txBody>
      </p:sp>
    </p:spTree>
    <p:extLst>
      <p:ext uri="{BB962C8B-B14F-4D97-AF65-F5344CB8AC3E}">
        <p14:creationId xmlns:p14="http://schemas.microsoft.com/office/powerpoint/2010/main" val="2416405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90" name="Shape 2590"/>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pic>
        <p:nvPicPr>
          <p:cNvPr id="2591" name="Shape 2591"/>
          <p:cNvPicPr preferRelativeResize="0"/>
          <p:nvPr/>
        </p:nvPicPr>
        <p:blipFill>
          <a:blip r:embed="rId3">
            <a:alphaModFix/>
          </a:blip>
          <a:stretch>
            <a:fillRect/>
          </a:stretch>
        </p:blipFill>
        <p:spPr>
          <a:xfrm>
            <a:off x="451775" y="2192926"/>
            <a:ext cx="1851774" cy="1198974"/>
          </a:xfrm>
          <a:prstGeom prst="rect">
            <a:avLst/>
          </a:prstGeom>
          <a:noFill/>
          <a:ln>
            <a:noFill/>
          </a:ln>
        </p:spPr>
      </p:pic>
      <p:pic>
        <p:nvPicPr>
          <p:cNvPr id="2592" name="Shape 2592"/>
          <p:cNvPicPr preferRelativeResize="0"/>
          <p:nvPr/>
        </p:nvPicPr>
        <p:blipFill>
          <a:blip r:embed="rId3">
            <a:alphaModFix/>
          </a:blip>
          <a:stretch>
            <a:fillRect/>
          </a:stretch>
        </p:blipFill>
        <p:spPr>
          <a:xfrm>
            <a:off x="2551150" y="2192926"/>
            <a:ext cx="1851774" cy="1198974"/>
          </a:xfrm>
          <a:prstGeom prst="rect">
            <a:avLst/>
          </a:prstGeom>
          <a:noFill/>
          <a:ln>
            <a:noFill/>
          </a:ln>
        </p:spPr>
      </p:pic>
      <p:pic>
        <p:nvPicPr>
          <p:cNvPr id="2593" name="Shape 2593"/>
          <p:cNvPicPr preferRelativeResize="0"/>
          <p:nvPr/>
        </p:nvPicPr>
        <p:blipFill>
          <a:blip r:embed="rId3">
            <a:alphaModFix/>
          </a:blip>
          <a:stretch>
            <a:fillRect/>
          </a:stretch>
        </p:blipFill>
        <p:spPr>
          <a:xfrm>
            <a:off x="4650525" y="2192926"/>
            <a:ext cx="1851774" cy="1198974"/>
          </a:xfrm>
          <a:prstGeom prst="rect">
            <a:avLst/>
          </a:prstGeom>
          <a:noFill/>
          <a:ln>
            <a:noFill/>
          </a:ln>
        </p:spPr>
      </p:pic>
      <p:pic>
        <p:nvPicPr>
          <p:cNvPr id="2594" name="Shape 2594"/>
          <p:cNvPicPr preferRelativeResize="0"/>
          <p:nvPr/>
        </p:nvPicPr>
        <p:blipFill>
          <a:blip r:embed="rId3">
            <a:alphaModFix/>
          </a:blip>
          <a:stretch>
            <a:fillRect/>
          </a:stretch>
        </p:blipFill>
        <p:spPr>
          <a:xfrm>
            <a:off x="6749900" y="2192926"/>
            <a:ext cx="1851774" cy="1198974"/>
          </a:xfrm>
          <a:prstGeom prst="rect">
            <a:avLst/>
          </a:prstGeom>
          <a:noFill/>
          <a:ln>
            <a:noFill/>
          </a:ln>
        </p:spPr>
      </p:pic>
      <p:sp>
        <p:nvSpPr>
          <p:cNvPr id="2595" name="Shape 2595"/>
          <p:cNvSpPr txBox="1"/>
          <p:nvPr/>
        </p:nvSpPr>
        <p:spPr>
          <a:xfrm>
            <a:off x="179650"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0</a:t>
            </a:r>
          </a:p>
        </p:txBody>
      </p:sp>
      <p:sp>
        <p:nvSpPr>
          <p:cNvPr id="2596" name="Shape 2596"/>
          <p:cNvSpPr txBox="1"/>
          <p:nvPr/>
        </p:nvSpPr>
        <p:spPr>
          <a:xfrm>
            <a:off x="22741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sp>
        <p:nvSpPr>
          <p:cNvPr id="2597" name="Shape 2597"/>
          <p:cNvSpPr txBox="1"/>
          <p:nvPr/>
        </p:nvSpPr>
        <p:spPr>
          <a:xfrm>
            <a:off x="43454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sp>
        <p:nvSpPr>
          <p:cNvPr id="2598" name="Shape 2598"/>
          <p:cNvSpPr txBox="1"/>
          <p:nvPr/>
        </p:nvSpPr>
        <p:spPr>
          <a:xfrm>
            <a:off x="6445698"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3</a:t>
            </a:r>
          </a:p>
        </p:txBody>
      </p:sp>
      <p:sp>
        <p:nvSpPr>
          <p:cNvPr id="2599" name="Shape 2599"/>
          <p:cNvSpPr txBox="1"/>
          <p:nvPr/>
        </p:nvSpPr>
        <p:spPr>
          <a:xfrm>
            <a:off x="8545973"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4</a:t>
            </a:r>
          </a:p>
        </p:txBody>
      </p:sp>
      <p:sp>
        <p:nvSpPr>
          <p:cNvPr id="2600" name="Shape 2600"/>
          <p:cNvSpPr txBox="1"/>
          <p:nvPr/>
        </p:nvSpPr>
        <p:spPr>
          <a:xfrm>
            <a:off x="1151612"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1</a:t>
            </a:r>
          </a:p>
        </p:txBody>
      </p:sp>
      <p:sp>
        <p:nvSpPr>
          <p:cNvPr id="2601" name="Shape 2601"/>
          <p:cNvSpPr txBox="1"/>
          <p:nvPr/>
        </p:nvSpPr>
        <p:spPr>
          <a:xfrm>
            <a:off x="3256828"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2</a:t>
            </a:r>
          </a:p>
        </p:txBody>
      </p:sp>
      <p:sp>
        <p:nvSpPr>
          <p:cNvPr id="2602" name="Shape 2602"/>
          <p:cNvSpPr txBox="1"/>
          <p:nvPr/>
        </p:nvSpPr>
        <p:spPr>
          <a:xfrm>
            <a:off x="535035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3</a:t>
            </a:r>
          </a:p>
        </p:txBody>
      </p:sp>
      <p:sp>
        <p:nvSpPr>
          <p:cNvPr id="2603" name="Shape 2603"/>
          <p:cNvSpPr txBox="1"/>
          <p:nvPr/>
        </p:nvSpPr>
        <p:spPr>
          <a:xfrm>
            <a:off x="746713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4</a:t>
            </a:r>
          </a:p>
        </p:txBody>
      </p:sp>
      <p:sp>
        <p:nvSpPr>
          <p:cNvPr id="2604" name="Shape 2604"/>
          <p:cNvSpPr txBox="1"/>
          <p:nvPr/>
        </p:nvSpPr>
        <p:spPr>
          <a:xfrm>
            <a:off x="183975" y="4083575"/>
            <a:ext cx="2387400" cy="1199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Computing gradient of h</a:t>
            </a:r>
            <a:r>
              <a:rPr lang="en" sz="1800" kern="0" baseline="-25000">
                <a:solidFill>
                  <a:srgbClr val="000000"/>
                </a:solidFill>
                <a:latin typeface="Arial"/>
                <a:ea typeface="Arial"/>
                <a:cs typeface="Arial"/>
                <a:sym typeface="Arial"/>
              </a:rPr>
              <a:t>0</a:t>
            </a:r>
            <a:r>
              <a:rPr lang="en" sz="1800" kern="0">
                <a:solidFill>
                  <a:srgbClr val="000000"/>
                </a:solidFill>
                <a:latin typeface="Arial"/>
                <a:ea typeface="Arial"/>
                <a:cs typeface="Arial"/>
                <a:sym typeface="Arial"/>
              </a:rPr>
              <a:t> involves many factors of W</a:t>
            </a:r>
          </a:p>
          <a:p>
            <a:pPr algn="l" eaLnBrk="1" fontAlgn="auto" hangingPunct="1">
              <a:spcBef>
                <a:spcPts val="0"/>
              </a:spcBef>
              <a:spcAft>
                <a:spcPts val="0"/>
              </a:spcAft>
            </a:pPr>
            <a:r>
              <a:rPr lang="en" sz="1800" kern="0">
                <a:solidFill>
                  <a:srgbClr val="000000"/>
                </a:solidFill>
                <a:latin typeface="Arial"/>
                <a:ea typeface="Arial"/>
                <a:cs typeface="Arial"/>
                <a:sym typeface="Arial"/>
              </a:rPr>
              <a:t>(and repeated tanh)</a:t>
            </a:r>
          </a:p>
        </p:txBody>
      </p:sp>
      <p:sp>
        <p:nvSpPr>
          <p:cNvPr id="2605" name="Shape 2605"/>
          <p:cNvSpPr txBox="1"/>
          <p:nvPr/>
        </p:nvSpPr>
        <p:spPr>
          <a:xfrm>
            <a:off x="2658325" y="3861800"/>
            <a:ext cx="2922000" cy="1486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&gt; 1: </a:t>
            </a:r>
            <a:r>
              <a:rPr lang="en" sz="1800" b="1" kern="0">
                <a:solidFill>
                  <a:srgbClr val="000000"/>
                </a:solidFill>
                <a:latin typeface="Arial"/>
                <a:ea typeface="Arial"/>
                <a:cs typeface="Arial"/>
                <a:sym typeface="Arial"/>
              </a:rPr>
              <a:t>Exploding gradients</a:t>
            </a: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&lt; 1:</a:t>
            </a:r>
          </a:p>
          <a:p>
            <a:pPr algn="l" eaLnBrk="1" fontAlgn="auto" hangingPunct="1">
              <a:spcBef>
                <a:spcPts val="0"/>
              </a:spcBef>
              <a:spcAft>
                <a:spcPts val="0"/>
              </a:spcAft>
            </a:pPr>
            <a:r>
              <a:rPr lang="en" sz="1800" b="1" kern="0">
                <a:solidFill>
                  <a:srgbClr val="000000"/>
                </a:solidFill>
                <a:latin typeface="Arial"/>
                <a:ea typeface="Arial"/>
                <a:cs typeface="Arial"/>
                <a:sym typeface="Arial"/>
              </a:rPr>
              <a:t>Vanishing gradients</a:t>
            </a:r>
          </a:p>
        </p:txBody>
      </p:sp>
      <p:sp>
        <p:nvSpPr>
          <p:cNvPr id="2606" name="Shape 2606"/>
          <p:cNvSpPr txBox="1"/>
          <p:nvPr/>
        </p:nvSpPr>
        <p:spPr>
          <a:xfrm>
            <a:off x="5835550" y="4818575"/>
            <a:ext cx="3162600" cy="473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Change RNN architecture</a:t>
            </a:r>
          </a:p>
        </p:txBody>
      </p:sp>
      <p:sp>
        <p:nvSpPr>
          <p:cNvPr id="2607" name="Shape 2607"/>
          <p:cNvSpPr/>
          <p:nvPr/>
        </p:nvSpPr>
        <p:spPr>
          <a:xfrm>
            <a:off x="2648175" y="4708675"/>
            <a:ext cx="2874000" cy="718500"/>
          </a:xfrm>
          <a:prstGeom prst="rect">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608" name="Shape 2608"/>
          <p:cNvCxnSpPr/>
          <p:nvPr/>
        </p:nvCxnSpPr>
        <p:spPr>
          <a:xfrm>
            <a:off x="5580316" y="5067918"/>
            <a:ext cx="274200" cy="0"/>
          </a:xfrm>
          <a:prstGeom prst="straightConnector1">
            <a:avLst/>
          </a:prstGeom>
          <a:noFill/>
          <a:ln w="19050" cap="flat" cmpd="sng">
            <a:solidFill>
              <a:schemeClr val="dk2"/>
            </a:solidFill>
            <a:prstDash val="solid"/>
            <a:round/>
            <a:headEnd type="none" w="lg" len="lg"/>
            <a:tailEnd type="triangle" w="lg" len="lg"/>
          </a:ln>
        </p:spPr>
      </p:cxnSp>
      <p:sp>
        <p:nvSpPr>
          <p:cNvPr id="2609" name="Shape 2609"/>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2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2235433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7ED8B-7055-4ECF-B456-861A95A6EAD6}"/>
              </a:ext>
            </a:extLst>
          </p:cNvPr>
          <p:cNvSpPr>
            <a:spLocks noGrp="1"/>
          </p:cNvSpPr>
          <p:nvPr>
            <p:ph type="sldNum" idx="12"/>
          </p:nvPr>
        </p:nvSpPr>
        <p:spPr/>
        <p:txBody>
          <a:bodyPr/>
          <a:lstStyle/>
          <a:p>
            <a:fld id="{00000000-1234-1234-1234-123412341234}" type="slidenum">
              <a:rPr lang="en" sz="2000" smtClean="0">
                <a:solidFill>
                  <a:srgbClr val="FFFFFF"/>
                </a:solidFill>
              </a:rPr>
              <a:pPr/>
              <a:t>58</a:t>
            </a:fld>
            <a:endParaRPr lang="en" sz="2000">
              <a:solidFill>
                <a:srgbClr val="FFFFFF"/>
              </a:solidFill>
            </a:endParaRPr>
          </a:p>
        </p:txBody>
      </p:sp>
      <p:sp>
        <p:nvSpPr>
          <p:cNvPr id="3" name="TextBox 2">
            <a:extLst>
              <a:ext uri="{FF2B5EF4-FFF2-40B4-BE49-F238E27FC236}">
                <a16:creationId xmlns:a16="http://schemas.microsoft.com/office/drawing/2014/main" id="{035A8FFD-E12E-D293-3F2A-6CBB5E88535C}"/>
              </a:ext>
            </a:extLst>
          </p:cNvPr>
          <p:cNvSpPr txBox="1"/>
          <p:nvPr/>
        </p:nvSpPr>
        <p:spPr>
          <a:xfrm>
            <a:off x="483707" y="838200"/>
            <a:ext cx="5742278" cy="523220"/>
          </a:xfrm>
          <a:prstGeom prst="rect">
            <a:avLst/>
          </a:prstGeom>
          <a:noFill/>
        </p:spPr>
        <p:txBody>
          <a:bodyPr wrap="none" rtlCol="0">
            <a:spAutoFit/>
          </a:bodyPr>
          <a:lstStyle/>
          <a:p>
            <a:r>
              <a:rPr lang="en-GB" sz="2800" dirty="0"/>
              <a:t>How to tackle vanishing gradients  </a:t>
            </a:r>
          </a:p>
        </p:txBody>
      </p:sp>
      <p:sp>
        <p:nvSpPr>
          <p:cNvPr id="4" name="TextBox 3">
            <a:extLst>
              <a:ext uri="{FF2B5EF4-FFF2-40B4-BE49-F238E27FC236}">
                <a16:creationId xmlns:a16="http://schemas.microsoft.com/office/drawing/2014/main" id="{8F392869-6D63-8455-33FC-1A653F600E1F}"/>
              </a:ext>
            </a:extLst>
          </p:cNvPr>
          <p:cNvSpPr txBox="1"/>
          <p:nvPr/>
        </p:nvSpPr>
        <p:spPr>
          <a:xfrm>
            <a:off x="852685" y="1676400"/>
            <a:ext cx="7606570" cy="2215991"/>
          </a:xfrm>
          <a:prstGeom prst="rect">
            <a:avLst/>
          </a:prstGeom>
          <a:noFill/>
        </p:spPr>
        <p:txBody>
          <a:bodyPr wrap="none" rtlCol="0">
            <a:spAutoFit/>
          </a:bodyPr>
          <a:lstStyle/>
          <a:p>
            <a:pPr marL="228600" indent="-228600" algn="l">
              <a:buAutoNum type="arabicPeriod"/>
            </a:pPr>
            <a:r>
              <a:rPr lang="en-GB" dirty="0"/>
              <a:t>Use </a:t>
            </a:r>
            <a:r>
              <a:rPr lang="en-GB" dirty="0" err="1"/>
              <a:t>ReLU</a:t>
            </a:r>
            <a:r>
              <a:rPr lang="en-GB" dirty="0"/>
              <a:t>, instead of sigmoid and tanh. </a:t>
            </a:r>
            <a:r>
              <a:rPr lang="en-GB" dirty="0" err="1"/>
              <a:t>ReLU</a:t>
            </a:r>
            <a:r>
              <a:rPr lang="en-GB" dirty="0"/>
              <a:t> does not vanish the gradient, it keeps the gradient positive.</a:t>
            </a:r>
          </a:p>
          <a:p>
            <a:pPr marL="228600" indent="-228600" algn="l">
              <a:buAutoNum type="arabicPeriod"/>
            </a:pPr>
            <a:r>
              <a:rPr lang="en-GB" dirty="0"/>
              <a:t>Regularization. </a:t>
            </a:r>
          </a:p>
          <a:p>
            <a:pPr marL="228600" indent="-228600" algn="l">
              <a:buAutoNum type="arabicPeriod"/>
            </a:pPr>
            <a:r>
              <a:rPr lang="en-GB" dirty="0"/>
              <a:t>Better initialization of weights. </a:t>
            </a:r>
          </a:p>
          <a:p>
            <a:pPr marL="228600" indent="-228600" algn="l">
              <a:buAutoNum type="arabicPeriod"/>
            </a:pPr>
            <a:r>
              <a:rPr lang="en-GB" dirty="0"/>
              <a:t>Use only short time sequences (Truncated </a:t>
            </a:r>
            <a:r>
              <a:rPr lang="en-GB" dirty="0" err="1"/>
              <a:t>BacProp</a:t>
            </a:r>
            <a:r>
              <a:rPr lang="en-GB" dirty="0"/>
              <a:t>)</a:t>
            </a:r>
          </a:p>
          <a:p>
            <a:pPr marL="228600" indent="-228600" algn="l">
              <a:buAutoNum type="arabicPeriod"/>
            </a:pPr>
            <a:endParaRPr lang="en-GB" dirty="0"/>
          </a:p>
          <a:p>
            <a:pPr algn="l"/>
            <a:r>
              <a:rPr lang="en-GB" dirty="0"/>
              <a:t>       </a:t>
            </a:r>
          </a:p>
          <a:p>
            <a:pPr algn="l"/>
            <a:endParaRPr lang="en-GB" dirty="0"/>
          </a:p>
          <a:p>
            <a:r>
              <a:rPr lang="en-GB" dirty="0"/>
              <a:t> </a:t>
            </a:r>
          </a:p>
        </p:txBody>
      </p:sp>
      <p:sp>
        <p:nvSpPr>
          <p:cNvPr id="5" name="TextBox 4">
            <a:extLst>
              <a:ext uri="{FF2B5EF4-FFF2-40B4-BE49-F238E27FC236}">
                <a16:creationId xmlns:a16="http://schemas.microsoft.com/office/drawing/2014/main" id="{5CB8371A-A4EE-7C9E-034A-6E65501E2C1C}"/>
              </a:ext>
            </a:extLst>
          </p:cNvPr>
          <p:cNvSpPr txBox="1"/>
          <p:nvPr/>
        </p:nvSpPr>
        <p:spPr>
          <a:xfrm>
            <a:off x="457200" y="3664629"/>
            <a:ext cx="7790915" cy="400110"/>
          </a:xfrm>
          <a:prstGeom prst="rect">
            <a:avLst/>
          </a:prstGeom>
          <a:noFill/>
        </p:spPr>
        <p:txBody>
          <a:bodyPr wrap="none" rtlCol="0">
            <a:spAutoFit/>
          </a:bodyPr>
          <a:lstStyle/>
          <a:p>
            <a:pPr algn="l"/>
            <a:r>
              <a:rPr lang="en-GB" sz="2000" dirty="0"/>
              <a:t>How to overcome limitations of RNN, by changing the architecture?</a:t>
            </a:r>
            <a:r>
              <a:rPr lang="en-GB" dirty="0"/>
              <a:t> </a:t>
            </a:r>
          </a:p>
        </p:txBody>
      </p:sp>
    </p:spTree>
    <p:extLst>
      <p:ext uri="{BB962C8B-B14F-4D97-AF65-F5344CB8AC3E}">
        <p14:creationId xmlns:p14="http://schemas.microsoft.com/office/powerpoint/2010/main" val="1472119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E5AF5-D4D3-DD91-7FB4-F04D6D60122C}"/>
              </a:ext>
            </a:extLst>
          </p:cNvPr>
          <p:cNvSpPr>
            <a:spLocks noGrp="1"/>
          </p:cNvSpPr>
          <p:nvPr>
            <p:ph type="sldNum" idx="12"/>
          </p:nvPr>
        </p:nvSpPr>
        <p:spPr/>
        <p:txBody>
          <a:bodyPr/>
          <a:lstStyle/>
          <a:p>
            <a:fld id="{00000000-1234-1234-1234-123412341234}" type="slidenum">
              <a:rPr lang="en" sz="2000" smtClean="0">
                <a:solidFill>
                  <a:srgbClr val="FFFFFF"/>
                </a:solidFill>
              </a:rPr>
              <a:pPr/>
              <a:t>59</a:t>
            </a:fld>
            <a:endParaRPr lang="en" sz="2000">
              <a:solidFill>
                <a:srgbClr val="FFFFFF"/>
              </a:solidFill>
            </a:endParaRPr>
          </a:p>
        </p:txBody>
      </p:sp>
      <p:pic>
        <p:nvPicPr>
          <p:cNvPr id="4" name="Picture 3">
            <a:extLst>
              <a:ext uri="{FF2B5EF4-FFF2-40B4-BE49-F238E27FC236}">
                <a16:creationId xmlns:a16="http://schemas.microsoft.com/office/drawing/2014/main" id="{B57958DC-424C-34F0-9FFE-B768F3204FF8}"/>
              </a:ext>
            </a:extLst>
          </p:cNvPr>
          <p:cNvPicPr>
            <a:picLocks noChangeAspect="1"/>
          </p:cNvPicPr>
          <p:nvPr/>
        </p:nvPicPr>
        <p:blipFill>
          <a:blip r:embed="rId3"/>
          <a:stretch>
            <a:fillRect/>
          </a:stretch>
        </p:blipFill>
        <p:spPr>
          <a:xfrm>
            <a:off x="0" y="818057"/>
            <a:ext cx="9144000" cy="5221885"/>
          </a:xfrm>
          <a:prstGeom prst="rect">
            <a:avLst/>
          </a:prstGeom>
        </p:spPr>
      </p:pic>
    </p:spTree>
    <p:extLst>
      <p:ext uri="{BB962C8B-B14F-4D97-AF65-F5344CB8AC3E}">
        <p14:creationId xmlns:p14="http://schemas.microsoft.com/office/powerpoint/2010/main" val="3659660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pPr eaLnBrk="1" hangingPunct="1"/>
            <a:r>
              <a:rPr lang="en-US" dirty="0"/>
              <a:t>Why model sequences?</a:t>
            </a:r>
          </a:p>
        </p:txBody>
      </p:sp>
      <p:pic>
        <p:nvPicPr>
          <p:cNvPr id="20485" name="Picture 3" descr="w51-r3"/>
          <p:cNvPicPr>
            <a:picLocks noGrp="1" noChangeAspect="1" noChangeArrowheads="1"/>
          </p:cNvPicPr>
          <p:nvPr>
            <p:ph sz="half" idx="4294967295"/>
          </p:nvPr>
        </p:nvPicPr>
        <p:blipFill>
          <a:blip r:embed="rId3" cstate="print"/>
          <a:srcRect/>
          <a:stretch>
            <a:fillRect/>
          </a:stretch>
        </p:blipFill>
        <p:spPr>
          <a:xfrm>
            <a:off x="1849438" y="1539875"/>
            <a:ext cx="1616075" cy="2879725"/>
          </a:xfrm>
        </p:spPr>
      </p:pic>
      <p:grpSp>
        <p:nvGrpSpPr>
          <p:cNvPr id="2" name="Group 4"/>
          <p:cNvGrpSpPr>
            <a:grpSpLocks/>
          </p:cNvGrpSpPr>
          <p:nvPr/>
        </p:nvGrpSpPr>
        <p:grpSpPr bwMode="auto">
          <a:xfrm>
            <a:off x="152400" y="1528763"/>
            <a:ext cx="8534400" cy="2898775"/>
            <a:chOff x="96" y="963"/>
            <a:chExt cx="5376" cy="1826"/>
          </a:xfrm>
        </p:grpSpPr>
        <p:pic>
          <p:nvPicPr>
            <p:cNvPr id="20488" name="Picture 5" descr="w51-e6"/>
            <p:cNvPicPr>
              <a:picLocks noChangeAspect="1" noChangeArrowheads="1"/>
            </p:cNvPicPr>
            <p:nvPr/>
          </p:nvPicPr>
          <p:blipFill>
            <a:blip r:embed="rId4" cstate="print"/>
            <a:srcRect/>
            <a:stretch>
              <a:fillRect/>
            </a:stretch>
          </p:blipFill>
          <p:spPr bwMode="auto">
            <a:xfrm>
              <a:off x="4510" y="963"/>
              <a:ext cx="962" cy="1826"/>
            </a:xfrm>
            <a:prstGeom prst="rect">
              <a:avLst/>
            </a:prstGeom>
            <a:noFill/>
            <a:ln w="9525">
              <a:noFill/>
              <a:miter lim="800000"/>
              <a:headEnd/>
              <a:tailEnd/>
            </a:ln>
          </p:spPr>
        </p:pic>
        <p:pic>
          <p:nvPicPr>
            <p:cNvPr id="20489" name="Picture 6" descr="w51-b2"/>
            <p:cNvPicPr>
              <a:picLocks noChangeAspect="1" noChangeArrowheads="1"/>
            </p:cNvPicPr>
            <p:nvPr/>
          </p:nvPicPr>
          <p:blipFill>
            <a:blip r:embed="rId5" cstate="print"/>
            <a:srcRect/>
            <a:stretch>
              <a:fillRect/>
            </a:stretch>
          </p:blipFill>
          <p:spPr bwMode="auto">
            <a:xfrm>
              <a:off x="96" y="963"/>
              <a:ext cx="962" cy="1826"/>
            </a:xfrm>
            <a:prstGeom prst="rect">
              <a:avLst/>
            </a:prstGeom>
            <a:noFill/>
            <a:ln w="9525">
              <a:noFill/>
              <a:miter lim="800000"/>
              <a:headEnd/>
              <a:tailEnd/>
            </a:ln>
          </p:spPr>
        </p:pic>
        <p:pic>
          <p:nvPicPr>
            <p:cNvPr id="20490" name="Picture 7" descr="w51-a4"/>
            <p:cNvPicPr>
              <a:picLocks noChangeAspect="1" noChangeArrowheads="1"/>
            </p:cNvPicPr>
            <p:nvPr/>
          </p:nvPicPr>
          <p:blipFill>
            <a:blip r:embed="rId6" cstate="print"/>
            <a:srcRect/>
            <a:stretch>
              <a:fillRect/>
            </a:stretch>
          </p:blipFill>
          <p:spPr bwMode="auto">
            <a:xfrm>
              <a:off x="2290" y="973"/>
              <a:ext cx="940" cy="1811"/>
            </a:xfrm>
            <a:prstGeom prst="rect">
              <a:avLst/>
            </a:prstGeom>
            <a:noFill/>
            <a:ln w="9525">
              <a:noFill/>
              <a:miter lim="800000"/>
              <a:headEnd/>
              <a:tailEnd/>
            </a:ln>
          </p:spPr>
        </p:pic>
      </p:grpSp>
      <p:pic>
        <p:nvPicPr>
          <p:cNvPr id="20487" name="Picture 8" descr="w51-c5"/>
          <p:cNvPicPr>
            <a:picLocks noChangeAspect="1" noChangeArrowheads="1"/>
          </p:cNvPicPr>
          <p:nvPr/>
        </p:nvPicPr>
        <p:blipFill>
          <a:blip r:embed="rId7" cstate="print"/>
          <a:srcRect/>
          <a:stretch>
            <a:fillRect/>
          </a:stretch>
        </p:blipFill>
        <p:spPr bwMode="auto">
          <a:xfrm>
            <a:off x="5297488" y="1524000"/>
            <a:ext cx="1690687" cy="2895600"/>
          </a:xfrm>
          <a:prstGeom prst="rect">
            <a:avLst/>
          </a:prstGeom>
          <a:noFill/>
          <a:ln w="9525">
            <a:noFill/>
            <a:miter lim="800000"/>
            <a:headEnd/>
            <a:tailEnd/>
          </a:ln>
        </p:spPr>
      </p:pic>
      <p:sp>
        <p:nvSpPr>
          <p:cNvPr id="9"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dirty="0"/>
              <a:t>Figure Credit: Carlos </a:t>
            </a:r>
            <a:r>
              <a:rPr lang="en-US" dirty="0" err="1"/>
              <a:t>Guestrin</a:t>
            </a:r>
            <a:endParaRPr lang="en-US" dirty="0"/>
          </a:p>
        </p:txBody>
      </p:sp>
    </p:spTree>
    <p:extLst>
      <p:ext uri="{BB962C8B-B14F-4D97-AF65-F5344CB8AC3E}">
        <p14:creationId xmlns:p14="http://schemas.microsoft.com/office/powerpoint/2010/main" val="96162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2607B-AAB8-7FFC-F4F2-DC2DCFDDDC81}"/>
              </a:ext>
            </a:extLst>
          </p:cNvPr>
          <p:cNvSpPr>
            <a:spLocks noGrp="1"/>
          </p:cNvSpPr>
          <p:nvPr>
            <p:ph type="sldNum" idx="12"/>
          </p:nvPr>
        </p:nvSpPr>
        <p:spPr/>
        <p:txBody>
          <a:bodyPr/>
          <a:lstStyle/>
          <a:p>
            <a:fld id="{00000000-1234-1234-1234-123412341234}" type="slidenum">
              <a:rPr lang="en" sz="2000" smtClean="0">
                <a:solidFill>
                  <a:srgbClr val="FFFFFF"/>
                </a:solidFill>
              </a:rPr>
              <a:pPr/>
              <a:t>60</a:t>
            </a:fld>
            <a:endParaRPr lang="en" sz="2000">
              <a:solidFill>
                <a:srgbClr val="FFFFFF"/>
              </a:solidFill>
            </a:endParaRPr>
          </a:p>
        </p:txBody>
      </p:sp>
      <p:pic>
        <p:nvPicPr>
          <p:cNvPr id="4" name="Picture 3">
            <a:extLst>
              <a:ext uri="{FF2B5EF4-FFF2-40B4-BE49-F238E27FC236}">
                <a16:creationId xmlns:a16="http://schemas.microsoft.com/office/drawing/2014/main" id="{6C383633-C8F8-2B19-5A2A-EDEC3A665305}"/>
              </a:ext>
            </a:extLst>
          </p:cNvPr>
          <p:cNvPicPr>
            <a:picLocks noChangeAspect="1"/>
          </p:cNvPicPr>
          <p:nvPr/>
        </p:nvPicPr>
        <p:blipFill>
          <a:blip r:embed="rId2"/>
          <a:stretch>
            <a:fillRect/>
          </a:stretch>
        </p:blipFill>
        <p:spPr>
          <a:xfrm>
            <a:off x="0" y="881130"/>
            <a:ext cx="9144000" cy="5095739"/>
          </a:xfrm>
          <a:prstGeom prst="rect">
            <a:avLst/>
          </a:prstGeom>
        </p:spPr>
      </p:pic>
      <p:grpSp>
        <p:nvGrpSpPr>
          <p:cNvPr id="17" name="Group 16">
            <a:extLst>
              <a:ext uri="{FF2B5EF4-FFF2-40B4-BE49-F238E27FC236}">
                <a16:creationId xmlns:a16="http://schemas.microsoft.com/office/drawing/2014/main" id="{62C36C82-A365-0AAB-E9E0-E2381E92CB43}"/>
              </a:ext>
            </a:extLst>
          </p:cNvPr>
          <p:cNvGrpSpPr/>
          <p:nvPr/>
        </p:nvGrpSpPr>
        <p:grpSpPr>
          <a:xfrm>
            <a:off x="6459085" y="4432948"/>
            <a:ext cx="106920" cy="266040"/>
            <a:chOff x="6459085" y="4432948"/>
            <a:chExt cx="106920" cy="266040"/>
          </a:xfrm>
        </p:grpSpPr>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CA021D6B-C470-F486-2A04-E9EE30D5A9BE}"/>
                    </a:ext>
                  </a:extLst>
                </p14:cNvPr>
                <p14:cNvContentPartPr/>
                <p14:nvPr/>
              </p14:nvContentPartPr>
              <p14:xfrm>
                <a:off x="6505165" y="4432948"/>
                <a:ext cx="360" cy="360"/>
              </p14:xfrm>
            </p:contentPart>
          </mc:Choice>
          <mc:Fallback>
            <p:pic>
              <p:nvPicPr>
                <p:cNvPr id="14" name="Ink 13">
                  <a:extLst>
                    <a:ext uri="{FF2B5EF4-FFF2-40B4-BE49-F238E27FC236}">
                      <a16:creationId xmlns:a16="http://schemas.microsoft.com/office/drawing/2014/main" id="{CA021D6B-C470-F486-2A04-E9EE30D5A9BE}"/>
                    </a:ext>
                  </a:extLst>
                </p:cNvPr>
                <p:cNvPicPr/>
                <p:nvPr/>
              </p:nvPicPr>
              <p:blipFill>
                <a:blip r:embed="rId4"/>
                <a:stretch>
                  <a:fillRect/>
                </a:stretch>
              </p:blipFill>
              <p:spPr>
                <a:xfrm>
                  <a:off x="6496525" y="442394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33C6C1CB-4E97-C653-6888-077519A263EC}"/>
                    </a:ext>
                  </a:extLst>
                </p14:cNvPr>
                <p14:cNvContentPartPr/>
                <p14:nvPr/>
              </p14:nvContentPartPr>
              <p14:xfrm>
                <a:off x="6459085" y="4454548"/>
                <a:ext cx="106920" cy="244440"/>
              </p14:xfrm>
            </p:contentPart>
          </mc:Choice>
          <mc:Fallback>
            <p:pic>
              <p:nvPicPr>
                <p:cNvPr id="15" name="Ink 14">
                  <a:extLst>
                    <a:ext uri="{FF2B5EF4-FFF2-40B4-BE49-F238E27FC236}">
                      <a16:creationId xmlns:a16="http://schemas.microsoft.com/office/drawing/2014/main" id="{33C6C1CB-4E97-C653-6888-077519A263EC}"/>
                    </a:ext>
                  </a:extLst>
                </p:cNvPr>
                <p:cNvPicPr/>
                <p:nvPr/>
              </p:nvPicPr>
              <p:blipFill>
                <a:blip r:embed="rId6"/>
                <a:stretch>
                  <a:fillRect/>
                </a:stretch>
              </p:blipFill>
              <p:spPr>
                <a:xfrm>
                  <a:off x="6450085" y="4445548"/>
                  <a:ext cx="124560" cy="26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B4FE2835-54B1-F1B8-23D3-55025F51035D}"/>
                  </a:ext>
                </a:extLst>
              </p14:cNvPr>
              <p14:cNvContentPartPr/>
              <p14:nvPr/>
            </p14:nvContentPartPr>
            <p14:xfrm>
              <a:off x="6409405" y="4509988"/>
              <a:ext cx="78480" cy="149760"/>
            </p14:xfrm>
          </p:contentPart>
        </mc:Choice>
        <mc:Fallback>
          <p:pic>
            <p:nvPicPr>
              <p:cNvPr id="18" name="Ink 17">
                <a:extLst>
                  <a:ext uri="{FF2B5EF4-FFF2-40B4-BE49-F238E27FC236}">
                    <a16:creationId xmlns:a16="http://schemas.microsoft.com/office/drawing/2014/main" id="{B4FE2835-54B1-F1B8-23D3-55025F51035D}"/>
                  </a:ext>
                </a:extLst>
              </p:cNvPr>
              <p:cNvPicPr/>
              <p:nvPr/>
            </p:nvPicPr>
            <p:blipFill>
              <a:blip r:embed="rId8"/>
              <a:stretch>
                <a:fillRect/>
              </a:stretch>
            </p:blipFill>
            <p:spPr>
              <a:xfrm>
                <a:off x="6400405" y="4501348"/>
                <a:ext cx="961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CAC55863-CB01-C45F-541C-8A0762267692}"/>
                  </a:ext>
                </a:extLst>
              </p14:cNvPr>
              <p14:cNvContentPartPr/>
              <p14:nvPr/>
            </p14:nvContentPartPr>
            <p14:xfrm>
              <a:off x="6434245" y="4425388"/>
              <a:ext cx="130320" cy="35640"/>
            </p14:xfrm>
          </p:contentPart>
        </mc:Choice>
        <mc:Fallback>
          <p:pic>
            <p:nvPicPr>
              <p:cNvPr id="19" name="Ink 18">
                <a:extLst>
                  <a:ext uri="{FF2B5EF4-FFF2-40B4-BE49-F238E27FC236}">
                    <a16:creationId xmlns:a16="http://schemas.microsoft.com/office/drawing/2014/main" id="{CAC55863-CB01-C45F-541C-8A0762267692}"/>
                  </a:ext>
                </a:extLst>
              </p:cNvPr>
              <p:cNvPicPr/>
              <p:nvPr/>
            </p:nvPicPr>
            <p:blipFill>
              <a:blip r:embed="rId10"/>
              <a:stretch>
                <a:fillRect/>
              </a:stretch>
            </p:blipFill>
            <p:spPr>
              <a:xfrm>
                <a:off x="6425245" y="4416748"/>
                <a:ext cx="147960" cy="53280"/>
              </a:xfrm>
              <a:prstGeom prst="rect">
                <a:avLst/>
              </a:prstGeom>
            </p:spPr>
          </p:pic>
        </mc:Fallback>
      </mc:AlternateContent>
    </p:spTree>
    <p:extLst>
      <p:ext uri="{BB962C8B-B14F-4D97-AF65-F5344CB8AC3E}">
        <p14:creationId xmlns:p14="http://schemas.microsoft.com/office/powerpoint/2010/main" val="31701979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325BA0-4024-5E08-97BD-2DA7037D3D3B}"/>
              </a:ext>
            </a:extLst>
          </p:cNvPr>
          <p:cNvSpPr>
            <a:spLocks noGrp="1"/>
          </p:cNvSpPr>
          <p:nvPr>
            <p:ph type="sldNum" idx="12"/>
          </p:nvPr>
        </p:nvSpPr>
        <p:spPr/>
        <p:txBody>
          <a:bodyPr/>
          <a:lstStyle/>
          <a:p>
            <a:fld id="{00000000-1234-1234-1234-123412341234}" type="slidenum">
              <a:rPr lang="en" sz="2000" smtClean="0">
                <a:solidFill>
                  <a:srgbClr val="FFFFFF"/>
                </a:solidFill>
              </a:rPr>
              <a:pPr/>
              <a:t>61</a:t>
            </a:fld>
            <a:endParaRPr lang="en" sz="2000">
              <a:solidFill>
                <a:srgbClr val="FFFFFF"/>
              </a:solidFill>
            </a:endParaRPr>
          </a:p>
        </p:txBody>
      </p:sp>
      <p:pic>
        <p:nvPicPr>
          <p:cNvPr id="4" name="Picture 3">
            <a:extLst>
              <a:ext uri="{FF2B5EF4-FFF2-40B4-BE49-F238E27FC236}">
                <a16:creationId xmlns:a16="http://schemas.microsoft.com/office/drawing/2014/main" id="{A04EF92D-4EE6-54D3-F9A0-ED850FE07F25}"/>
              </a:ext>
            </a:extLst>
          </p:cNvPr>
          <p:cNvPicPr>
            <a:picLocks noChangeAspect="1"/>
          </p:cNvPicPr>
          <p:nvPr/>
        </p:nvPicPr>
        <p:blipFill>
          <a:blip r:embed="rId2"/>
          <a:stretch>
            <a:fillRect/>
          </a:stretch>
        </p:blipFill>
        <p:spPr>
          <a:xfrm>
            <a:off x="0" y="891120"/>
            <a:ext cx="9144000" cy="5075760"/>
          </a:xfrm>
          <a:prstGeom prst="rect">
            <a:avLst/>
          </a:prstGeom>
        </p:spPr>
      </p:pic>
    </p:spTree>
    <p:extLst>
      <p:ext uri="{BB962C8B-B14F-4D97-AF65-F5344CB8AC3E}">
        <p14:creationId xmlns:p14="http://schemas.microsoft.com/office/powerpoint/2010/main" val="6837950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sp>
        <p:nvSpPr>
          <p:cNvPr id="2615" name="Shape 2615"/>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Long Short Term Memory (LSTM)</a:t>
            </a:r>
          </a:p>
        </p:txBody>
      </p:sp>
      <p:sp>
        <p:nvSpPr>
          <p:cNvPr id="2616" name="Shape 2616"/>
          <p:cNvSpPr txBox="1"/>
          <p:nvPr/>
        </p:nvSpPr>
        <p:spPr>
          <a:xfrm>
            <a:off x="0" y="5145325"/>
            <a:ext cx="4844400" cy="324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000" kern="0">
                <a:solidFill>
                  <a:srgbClr val="000000"/>
                </a:solidFill>
                <a:latin typeface="Arial"/>
                <a:ea typeface="Arial"/>
                <a:cs typeface="Arial"/>
                <a:sym typeface="Arial"/>
              </a:rPr>
              <a:t>Hochreiter and Schmidhuber, “Long Short Term Memory”, Neural Computation 1997</a:t>
            </a:r>
          </a:p>
        </p:txBody>
      </p:sp>
      <p:pic>
        <p:nvPicPr>
          <p:cNvPr id="2617" name="Shape 2617"/>
          <p:cNvPicPr preferRelativeResize="0"/>
          <p:nvPr/>
        </p:nvPicPr>
        <p:blipFill>
          <a:blip r:embed="rId3">
            <a:alphaModFix/>
          </a:blip>
          <a:stretch>
            <a:fillRect/>
          </a:stretch>
        </p:blipFill>
        <p:spPr>
          <a:xfrm>
            <a:off x="836175" y="3209138"/>
            <a:ext cx="2669600" cy="764225"/>
          </a:xfrm>
          <a:prstGeom prst="rect">
            <a:avLst/>
          </a:prstGeom>
          <a:noFill/>
          <a:ln w="28575" cap="flat" cmpd="sng">
            <a:solidFill>
              <a:srgbClr val="000000"/>
            </a:solidFill>
            <a:prstDash val="solid"/>
            <a:round/>
            <a:headEnd type="none" w="med" len="med"/>
            <a:tailEnd type="none" w="med" len="med"/>
          </a:ln>
        </p:spPr>
      </p:pic>
      <p:pic>
        <p:nvPicPr>
          <p:cNvPr id="2618" name="Shape 2618"/>
          <p:cNvPicPr preferRelativeResize="0"/>
          <p:nvPr/>
        </p:nvPicPr>
        <p:blipFill>
          <a:blip r:embed="rId4">
            <a:alphaModFix/>
          </a:blip>
          <a:stretch>
            <a:fillRect/>
          </a:stretch>
        </p:blipFill>
        <p:spPr>
          <a:xfrm>
            <a:off x="4819324" y="2531312"/>
            <a:ext cx="3055650" cy="2119924"/>
          </a:xfrm>
          <a:prstGeom prst="rect">
            <a:avLst/>
          </a:prstGeom>
          <a:noFill/>
          <a:ln w="28575" cap="flat" cmpd="sng">
            <a:solidFill>
              <a:srgbClr val="000000"/>
            </a:solidFill>
            <a:prstDash val="solid"/>
            <a:round/>
            <a:headEnd type="none" w="med" len="med"/>
            <a:tailEnd type="none" w="med" len="med"/>
          </a:ln>
        </p:spPr>
      </p:pic>
      <p:sp>
        <p:nvSpPr>
          <p:cNvPr id="2619" name="Shape 2619"/>
          <p:cNvSpPr txBox="1"/>
          <p:nvPr/>
        </p:nvSpPr>
        <p:spPr>
          <a:xfrm>
            <a:off x="1191625" y="1853950"/>
            <a:ext cx="1958700" cy="486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2400" b="1" kern="0">
                <a:solidFill>
                  <a:srgbClr val="000000"/>
                </a:solidFill>
                <a:latin typeface="Arial"/>
                <a:ea typeface="Arial"/>
                <a:cs typeface="Arial"/>
                <a:sym typeface="Arial"/>
              </a:rPr>
              <a:t>Vanilla RNN</a:t>
            </a:r>
          </a:p>
        </p:txBody>
      </p:sp>
      <p:sp>
        <p:nvSpPr>
          <p:cNvPr id="2620" name="Shape 2620"/>
          <p:cNvSpPr txBox="1"/>
          <p:nvPr/>
        </p:nvSpPr>
        <p:spPr>
          <a:xfrm>
            <a:off x="5191700" y="1853950"/>
            <a:ext cx="1958700" cy="486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2400" b="1" kern="0">
                <a:solidFill>
                  <a:srgbClr val="000000"/>
                </a:solidFill>
                <a:latin typeface="Arial"/>
                <a:ea typeface="Arial"/>
                <a:cs typeface="Arial"/>
                <a:sym typeface="Arial"/>
              </a:rPr>
              <a:t>LSTM</a:t>
            </a: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8A3CBFB-41CE-F424-F943-63D11BD7A578}"/>
                  </a:ext>
                </a:extLst>
              </p14:cNvPr>
              <p14:cNvContentPartPr/>
              <p14:nvPr/>
            </p14:nvContentPartPr>
            <p14:xfrm>
              <a:off x="7301485" y="3979418"/>
              <a:ext cx="140760" cy="262800"/>
            </p14:xfrm>
          </p:contentPart>
        </mc:Choice>
        <mc:Fallback>
          <p:pic>
            <p:nvPicPr>
              <p:cNvPr id="2" name="Ink 1">
                <a:extLst>
                  <a:ext uri="{FF2B5EF4-FFF2-40B4-BE49-F238E27FC236}">
                    <a16:creationId xmlns:a16="http://schemas.microsoft.com/office/drawing/2014/main" id="{68A3CBFB-41CE-F424-F943-63D11BD7A578}"/>
                  </a:ext>
                </a:extLst>
              </p:cNvPr>
              <p:cNvPicPr/>
              <p:nvPr/>
            </p:nvPicPr>
            <p:blipFill>
              <a:blip r:embed="rId6"/>
              <a:stretch>
                <a:fillRect/>
              </a:stretch>
            </p:blipFill>
            <p:spPr>
              <a:xfrm>
                <a:off x="7292485" y="3970418"/>
                <a:ext cx="15840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A5D0E09C-EC81-CDED-90B9-91CB7D164A8C}"/>
                  </a:ext>
                </a:extLst>
              </p14:cNvPr>
              <p14:cNvContentPartPr/>
              <p14:nvPr/>
            </p14:nvContentPartPr>
            <p14:xfrm>
              <a:off x="7323445" y="4097138"/>
              <a:ext cx="4320" cy="5400"/>
            </p14:xfrm>
          </p:contentPart>
        </mc:Choice>
        <mc:Fallback>
          <p:pic>
            <p:nvPicPr>
              <p:cNvPr id="3" name="Ink 2">
                <a:extLst>
                  <a:ext uri="{FF2B5EF4-FFF2-40B4-BE49-F238E27FC236}">
                    <a16:creationId xmlns:a16="http://schemas.microsoft.com/office/drawing/2014/main" id="{A5D0E09C-EC81-CDED-90B9-91CB7D164A8C}"/>
                  </a:ext>
                </a:extLst>
              </p:cNvPr>
              <p:cNvPicPr/>
              <p:nvPr/>
            </p:nvPicPr>
            <p:blipFill>
              <a:blip r:embed="rId8"/>
              <a:stretch>
                <a:fillRect/>
              </a:stretch>
            </p:blipFill>
            <p:spPr>
              <a:xfrm>
                <a:off x="7314445" y="4088498"/>
                <a:ext cx="21960" cy="23040"/>
              </a:xfrm>
              <a:prstGeom prst="rect">
                <a:avLst/>
              </a:prstGeom>
            </p:spPr>
          </p:pic>
        </mc:Fallback>
      </mc:AlternateContent>
      <p:grpSp>
        <p:nvGrpSpPr>
          <p:cNvPr id="6" name="Group 5">
            <a:extLst>
              <a:ext uri="{FF2B5EF4-FFF2-40B4-BE49-F238E27FC236}">
                <a16:creationId xmlns:a16="http://schemas.microsoft.com/office/drawing/2014/main" id="{48E176FF-D203-41FD-7AEF-B615BD991E6A}"/>
              </a:ext>
            </a:extLst>
          </p:cNvPr>
          <p:cNvGrpSpPr/>
          <p:nvPr/>
        </p:nvGrpSpPr>
        <p:grpSpPr>
          <a:xfrm>
            <a:off x="7279525" y="3972938"/>
            <a:ext cx="117720" cy="198360"/>
            <a:chOff x="7279525" y="3972938"/>
            <a:chExt cx="117720" cy="198360"/>
          </a:xfrm>
        </p:grpSpPr>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FB97E689-9B26-E1E6-DE04-0BF2BBFA324D}"/>
                    </a:ext>
                  </a:extLst>
                </p14:cNvPr>
                <p14:cNvContentPartPr/>
                <p14:nvPr/>
              </p14:nvContentPartPr>
              <p14:xfrm>
                <a:off x="7288885" y="4033418"/>
                <a:ext cx="108360" cy="137880"/>
              </p14:xfrm>
            </p:contentPart>
          </mc:Choice>
          <mc:Fallback>
            <p:pic>
              <p:nvPicPr>
                <p:cNvPr id="4" name="Ink 3">
                  <a:extLst>
                    <a:ext uri="{FF2B5EF4-FFF2-40B4-BE49-F238E27FC236}">
                      <a16:creationId xmlns:a16="http://schemas.microsoft.com/office/drawing/2014/main" id="{FB97E689-9B26-E1E6-DE04-0BF2BBFA324D}"/>
                    </a:ext>
                  </a:extLst>
                </p:cNvPr>
                <p:cNvPicPr/>
                <p:nvPr/>
              </p:nvPicPr>
              <p:blipFill>
                <a:blip r:embed="rId10"/>
                <a:stretch>
                  <a:fillRect/>
                </a:stretch>
              </p:blipFill>
              <p:spPr>
                <a:xfrm>
                  <a:off x="7280245" y="4024418"/>
                  <a:ext cx="1260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3F0B07DC-6116-DA80-B33A-3953A15FCCD7}"/>
                    </a:ext>
                  </a:extLst>
                </p14:cNvPr>
                <p14:cNvContentPartPr/>
                <p14:nvPr/>
              </p14:nvContentPartPr>
              <p14:xfrm>
                <a:off x="7279525" y="3972938"/>
                <a:ext cx="109080" cy="33840"/>
              </p14:xfrm>
            </p:contentPart>
          </mc:Choice>
          <mc:Fallback>
            <p:pic>
              <p:nvPicPr>
                <p:cNvPr id="5" name="Ink 4">
                  <a:extLst>
                    <a:ext uri="{FF2B5EF4-FFF2-40B4-BE49-F238E27FC236}">
                      <a16:creationId xmlns:a16="http://schemas.microsoft.com/office/drawing/2014/main" id="{3F0B07DC-6116-DA80-B33A-3953A15FCCD7}"/>
                    </a:ext>
                  </a:extLst>
                </p:cNvPr>
                <p:cNvPicPr/>
                <p:nvPr/>
              </p:nvPicPr>
              <p:blipFill>
                <a:blip r:embed="rId12"/>
                <a:stretch>
                  <a:fillRect/>
                </a:stretch>
              </p:blipFill>
              <p:spPr>
                <a:xfrm>
                  <a:off x="7270525" y="3963938"/>
                  <a:ext cx="126720" cy="51480"/>
                </a:xfrm>
                <a:prstGeom prst="rect">
                  <a:avLst/>
                </a:prstGeom>
              </p:spPr>
            </p:pic>
          </mc:Fallback>
        </mc:AlternateContent>
      </p:grpSp>
      <p:grpSp>
        <p:nvGrpSpPr>
          <p:cNvPr id="10" name="Group 9">
            <a:extLst>
              <a:ext uri="{FF2B5EF4-FFF2-40B4-BE49-F238E27FC236}">
                <a16:creationId xmlns:a16="http://schemas.microsoft.com/office/drawing/2014/main" id="{09DA4CC9-A434-0919-2704-34EC924EA1E5}"/>
              </a:ext>
            </a:extLst>
          </p:cNvPr>
          <p:cNvGrpSpPr/>
          <p:nvPr/>
        </p:nvGrpSpPr>
        <p:grpSpPr>
          <a:xfrm>
            <a:off x="7439005" y="4146098"/>
            <a:ext cx="59040" cy="91800"/>
            <a:chOff x="7439005" y="4146098"/>
            <a:chExt cx="59040" cy="91800"/>
          </a:xfrm>
        </p:grpSpPr>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3EB8EF87-E9A6-8B43-E07F-A53D329C6AE8}"/>
                    </a:ext>
                  </a:extLst>
                </p14:cNvPr>
                <p14:cNvContentPartPr/>
                <p14:nvPr/>
              </p14:nvContentPartPr>
              <p14:xfrm>
                <a:off x="7440445" y="4146098"/>
                <a:ext cx="30240" cy="91800"/>
              </p14:xfrm>
            </p:contentPart>
          </mc:Choice>
          <mc:Fallback>
            <p:pic>
              <p:nvPicPr>
                <p:cNvPr id="7" name="Ink 6">
                  <a:extLst>
                    <a:ext uri="{FF2B5EF4-FFF2-40B4-BE49-F238E27FC236}">
                      <a16:creationId xmlns:a16="http://schemas.microsoft.com/office/drawing/2014/main" id="{3EB8EF87-E9A6-8B43-E07F-A53D329C6AE8}"/>
                    </a:ext>
                  </a:extLst>
                </p:cNvPr>
                <p:cNvPicPr/>
                <p:nvPr/>
              </p:nvPicPr>
              <p:blipFill>
                <a:blip r:embed="rId14"/>
                <a:stretch>
                  <a:fillRect/>
                </a:stretch>
              </p:blipFill>
              <p:spPr>
                <a:xfrm>
                  <a:off x="7431805" y="4137098"/>
                  <a:ext cx="478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CE841944-51D4-8CD3-C2C1-7D1D3FC80A99}"/>
                    </a:ext>
                  </a:extLst>
                </p14:cNvPr>
                <p14:cNvContentPartPr/>
                <p14:nvPr/>
              </p14:nvContentPartPr>
              <p14:xfrm>
                <a:off x="7439005" y="4161578"/>
                <a:ext cx="59040" cy="13680"/>
              </p14:xfrm>
            </p:contentPart>
          </mc:Choice>
          <mc:Fallback>
            <p:pic>
              <p:nvPicPr>
                <p:cNvPr id="8" name="Ink 7">
                  <a:extLst>
                    <a:ext uri="{FF2B5EF4-FFF2-40B4-BE49-F238E27FC236}">
                      <a16:creationId xmlns:a16="http://schemas.microsoft.com/office/drawing/2014/main" id="{CE841944-51D4-8CD3-C2C1-7D1D3FC80A99}"/>
                    </a:ext>
                  </a:extLst>
                </p:cNvPr>
                <p:cNvPicPr/>
                <p:nvPr/>
              </p:nvPicPr>
              <p:blipFill>
                <a:blip r:embed="rId16"/>
                <a:stretch>
                  <a:fillRect/>
                </a:stretch>
              </p:blipFill>
              <p:spPr>
                <a:xfrm>
                  <a:off x="7430365" y="4152938"/>
                  <a:ext cx="76680" cy="31320"/>
                </a:xfrm>
                <a:prstGeom prst="rect">
                  <a:avLst/>
                </a:prstGeom>
              </p:spPr>
            </p:pic>
          </mc:Fallback>
        </mc:AlternateContent>
      </p:grpSp>
      <p:grpSp>
        <p:nvGrpSpPr>
          <p:cNvPr id="13" name="Group 12">
            <a:extLst>
              <a:ext uri="{FF2B5EF4-FFF2-40B4-BE49-F238E27FC236}">
                <a16:creationId xmlns:a16="http://schemas.microsoft.com/office/drawing/2014/main" id="{A5FFFD9E-A212-9CF6-773A-1FC3D60E585D}"/>
              </a:ext>
            </a:extLst>
          </p:cNvPr>
          <p:cNvGrpSpPr/>
          <p:nvPr/>
        </p:nvGrpSpPr>
        <p:grpSpPr>
          <a:xfrm>
            <a:off x="5871925" y="4161578"/>
            <a:ext cx="72720" cy="111240"/>
            <a:chOff x="5871925" y="4161578"/>
            <a:chExt cx="72720" cy="111240"/>
          </a:xfrm>
        </p:grpSpPr>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17ACF062-CF63-7D0E-87D2-9AFA2E269B0B}"/>
                    </a:ext>
                  </a:extLst>
                </p14:cNvPr>
                <p14:cNvContentPartPr/>
                <p14:nvPr/>
              </p14:nvContentPartPr>
              <p14:xfrm>
                <a:off x="5884885" y="4161578"/>
                <a:ext cx="51480" cy="111240"/>
              </p14:xfrm>
            </p:contentPart>
          </mc:Choice>
          <mc:Fallback>
            <p:pic>
              <p:nvPicPr>
                <p:cNvPr id="11" name="Ink 10">
                  <a:extLst>
                    <a:ext uri="{FF2B5EF4-FFF2-40B4-BE49-F238E27FC236}">
                      <a16:creationId xmlns:a16="http://schemas.microsoft.com/office/drawing/2014/main" id="{17ACF062-CF63-7D0E-87D2-9AFA2E269B0B}"/>
                    </a:ext>
                  </a:extLst>
                </p:cNvPr>
                <p:cNvPicPr/>
                <p:nvPr/>
              </p:nvPicPr>
              <p:blipFill>
                <a:blip r:embed="rId18"/>
                <a:stretch>
                  <a:fillRect/>
                </a:stretch>
              </p:blipFill>
              <p:spPr>
                <a:xfrm>
                  <a:off x="5876245" y="4152938"/>
                  <a:ext cx="691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4FC22D9D-E502-7C95-59F4-478E8D0F9A71}"/>
                    </a:ext>
                  </a:extLst>
                </p14:cNvPr>
                <p14:cNvContentPartPr/>
                <p14:nvPr/>
              </p14:nvContentPartPr>
              <p14:xfrm>
                <a:off x="5871925" y="4186058"/>
                <a:ext cx="72720" cy="24480"/>
              </p14:xfrm>
            </p:contentPart>
          </mc:Choice>
          <mc:Fallback>
            <p:pic>
              <p:nvPicPr>
                <p:cNvPr id="12" name="Ink 11">
                  <a:extLst>
                    <a:ext uri="{FF2B5EF4-FFF2-40B4-BE49-F238E27FC236}">
                      <a16:creationId xmlns:a16="http://schemas.microsoft.com/office/drawing/2014/main" id="{4FC22D9D-E502-7C95-59F4-478E8D0F9A71}"/>
                    </a:ext>
                  </a:extLst>
                </p:cNvPr>
                <p:cNvPicPr/>
                <p:nvPr/>
              </p:nvPicPr>
              <p:blipFill>
                <a:blip r:embed="rId20"/>
                <a:stretch>
                  <a:fillRect/>
                </a:stretch>
              </p:blipFill>
              <p:spPr>
                <a:xfrm>
                  <a:off x="5862925" y="4177418"/>
                  <a:ext cx="90360" cy="42120"/>
                </a:xfrm>
                <a:prstGeom prst="rect">
                  <a:avLst/>
                </a:prstGeom>
              </p:spPr>
            </p:pic>
          </mc:Fallback>
        </mc:AlternateContent>
      </p:grpSp>
      <p:grpSp>
        <p:nvGrpSpPr>
          <p:cNvPr id="17" name="Group 16">
            <a:extLst>
              <a:ext uri="{FF2B5EF4-FFF2-40B4-BE49-F238E27FC236}">
                <a16:creationId xmlns:a16="http://schemas.microsoft.com/office/drawing/2014/main" id="{1E2DFDE9-8726-48FB-65D7-4379915031C4}"/>
              </a:ext>
            </a:extLst>
          </p:cNvPr>
          <p:cNvGrpSpPr/>
          <p:nvPr/>
        </p:nvGrpSpPr>
        <p:grpSpPr>
          <a:xfrm>
            <a:off x="7011685" y="4136378"/>
            <a:ext cx="87840" cy="106920"/>
            <a:chOff x="7011685" y="4136378"/>
            <a:chExt cx="87840" cy="106920"/>
          </a:xfrm>
        </p:grpSpPr>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AA7F9DB1-A290-6236-9B23-AFEBDE388F79}"/>
                    </a:ext>
                  </a:extLst>
                </p14:cNvPr>
                <p14:cNvContentPartPr/>
                <p14:nvPr/>
              </p14:nvContentPartPr>
              <p14:xfrm>
                <a:off x="7011685" y="4136378"/>
                <a:ext cx="15120" cy="81720"/>
              </p14:xfrm>
            </p:contentPart>
          </mc:Choice>
          <mc:Fallback>
            <p:pic>
              <p:nvPicPr>
                <p:cNvPr id="14" name="Ink 13">
                  <a:extLst>
                    <a:ext uri="{FF2B5EF4-FFF2-40B4-BE49-F238E27FC236}">
                      <a16:creationId xmlns:a16="http://schemas.microsoft.com/office/drawing/2014/main" id="{AA7F9DB1-A290-6236-9B23-AFEBDE388F79}"/>
                    </a:ext>
                  </a:extLst>
                </p:cNvPr>
                <p:cNvPicPr/>
                <p:nvPr/>
              </p:nvPicPr>
              <p:blipFill>
                <a:blip r:embed="rId22"/>
                <a:stretch>
                  <a:fillRect/>
                </a:stretch>
              </p:blipFill>
              <p:spPr>
                <a:xfrm>
                  <a:off x="7003045" y="4127378"/>
                  <a:ext cx="327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0DDFF813-16B9-04AA-F96E-C861D5A8DC2D}"/>
                    </a:ext>
                  </a:extLst>
                </p14:cNvPr>
                <p14:cNvContentPartPr/>
                <p14:nvPr/>
              </p14:nvContentPartPr>
              <p14:xfrm>
                <a:off x="7022845" y="4195778"/>
                <a:ext cx="76680" cy="47520"/>
              </p14:xfrm>
            </p:contentPart>
          </mc:Choice>
          <mc:Fallback>
            <p:pic>
              <p:nvPicPr>
                <p:cNvPr id="15" name="Ink 14">
                  <a:extLst>
                    <a:ext uri="{FF2B5EF4-FFF2-40B4-BE49-F238E27FC236}">
                      <a16:creationId xmlns:a16="http://schemas.microsoft.com/office/drawing/2014/main" id="{0DDFF813-16B9-04AA-F96E-C861D5A8DC2D}"/>
                    </a:ext>
                  </a:extLst>
                </p:cNvPr>
                <p:cNvPicPr/>
                <p:nvPr/>
              </p:nvPicPr>
              <p:blipFill>
                <a:blip r:embed="rId24"/>
                <a:stretch>
                  <a:fillRect/>
                </a:stretch>
              </p:blipFill>
              <p:spPr>
                <a:xfrm>
                  <a:off x="7013845" y="4187138"/>
                  <a:ext cx="943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060195F7-1A40-B2FA-D91F-A757FC303534}"/>
                    </a:ext>
                  </a:extLst>
                </p14:cNvPr>
                <p14:cNvContentPartPr/>
                <p14:nvPr/>
              </p14:nvContentPartPr>
              <p14:xfrm>
                <a:off x="7012045" y="4171298"/>
                <a:ext cx="78120" cy="15120"/>
              </p14:xfrm>
            </p:contentPart>
          </mc:Choice>
          <mc:Fallback>
            <p:pic>
              <p:nvPicPr>
                <p:cNvPr id="16" name="Ink 15">
                  <a:extLst>
                    <a:ext uri="{FF2B5EF4-FFF2-40B4-BE49-F238E27FC236}">
                      <a16:creationId xmlns:a16="http://schemas.microsoft.com/office/drawing/2014/main" id="{060195F7-1A40-B2FA-D91F-A757FC303534}"/>
                    </a:ext>
                  </a:extLst>
                </p:cNvPr>
                <p:cNvPicPr/>
                <p:nvPr/>
              </p:nvPicPr>
              <p:blipFill>
                <a:blip r:embed="rId26"/>
                <a:stretch>
                  <a:fillRect/>
                </a:stretch>
              </p:blipFill>
              <p:spPr>
                <a:xfrm>
                  <a:off x="7003405" y="4162298"/>
                  <a:ext cx="95760" cy="32760"/>
                </a:xfrm>
                <a:prstGeom prst="rect">
                  <a:avLst/>
                </a:prstGeom>
              </p:spPr>
            </p:pic>
          </mc:Fallback>
        </mc:AlternateContent>
      </p:grpSp>
      <p:grpSp>
        <p:nvGrpSpPr>
          <p:cNvPr id="20" name="Group 19">
            <a:extLst>
              <a:ext uri="{FF2B5EF4-FFF2-40B4-BE49-F238E27FC236}">
                <a16:creationId xmlns:a16="http://schemas.microsoft.com/office/drawing/2014/main" id="{BBF1F2AC-67F0-B2CF-C397-BFE18DB22DDA}"/>
              </a:ext>
            </a:extLst>
          </p:cNvPr>
          <p:cNvGrpSpPr/>
          <p:nvPr/>
        </p:nvGrpSpPr>
        <p:grpSpPr>
          <a:xfrm>
            <a:off x="5827285" y="4500338"/>
            <a:ext cx="96840" cy="114480"/>
            <a:chOff x="5827285" y="4500338"/>
            <a:chExt cx="96840" cy="114480"/>
          </a:xfrm>
        </p:grpSpPr>
        <mc:AlternateContent xmlns:mc="http://schemas.openxmlformats.org/markup-compatibility/2006">
          <mc:Choice xmlns:p14="http://schemas.microsoft.com/office/powerpoint/2010/main" Requires="p14">
            <p:contentPart p14:bwMode="auto" r:id="rId27">
              <p14:nvContentPartPr>
                <p14:cNvPr id="18" name="Ink 17">
                  <a:extLst>
                    <a:ext uri="{FF2B5EF4-FFF2-40B4-BE49-F238E27FC236}">
                      <a16:creationId xmlns:a16="http://schemas.microsoft.com/office/drawing/2014/main" id="{DD908761-7BD0-B6E6-E703-E15938967FE0}"/>
                    </a:ext>
                  </a:extLst>
                </p14:cNvPr>
                <p14:cNvContentPartPr/>
                <p14:nvPr/>
              </p14:nvContentPartPr>
              <p14:xfrm>
                <a:off x="5837725" y="4500338"/>
                <a:ext cx="86400" cy="114480"/>
              </p14:xfrm>
            </p:contentPart>
          </mc:Choice>
          <mc:Fallback>
            <p:pic>
              <p:nvPicPr>
                <p:cNvPr id="18" name="Ink 17">
                  <a:extLst>
                    <a:ext uri="{FF2B5EF4-FFF2-40B4-BE49-F238E27FC236}">
                      <a16:creationId xmlns:a16="http://schemas.microsoft.com/office/drawing/2014/main" id="{DD908761-7BD0-B6E6-E703-E15938967FE0}"/>
                    </a:ext>
                  </a:extLst>
                </p:cNvPr>
                <p:cNvPicPr/>
                <p:nvPr/>
              </p:nvPicPr>
              <p:blipFill>
                <a:blip r:embed="rId28"/>
                <a:stretch>
                  <a:fillRect/>
                </a:stretch>
              </p:blipFill>
              <p:spPr>
                <a:xfrm>
                  <a:off x="5828725" y="4491338"/>
                  <a:ext cx="1040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Ink 18">
                  <a:extLst>
                    <a:ext uri="{FF2B5EF4-FFF2-40B4-BE49-F238E27FC236}">
                      <a16:creationId xmlns:a16="http://schemas.microsoft.com/office/drawing/2014/main" id="{87D0C5DF-ACF8-11DF-0468-65364FE925AD}"/>
                    </a:ext>
                  </a:extLst>
                </p14:cNvPr>
                <p14:cNvContentPartPr/>
                <p14:nvPr/>
              </p14:nvContentPartPr>
              <p14:xfrm>
                <a:off x="5827285" y="4531658"/>
                <a:ext cx="94320" cy="18000"/>
              </p14:xfrm>
            </p:contentPart>
          </mc:Choice>
          <mc:Fallback>
            <p:pic>
              <p:nvPicPr>
                <p:cNvPr id="19" name="Ink 18">
                  <a:extLst>
                    <a:ext uri="{FF2B5EF4-FFF2-40B4-BE49-F238E27FC236}">
                      <a16:creationId xmlns:a16="http://schemas.microsoft.com/office/drawing/2014/main" id="{87D0C5DF-ACF8-11DF-0468-65364FE925AD}"/>
                    </a:ext>
                  </a:extLst>
                </p:cNvPr>
                <p:cNvPicPr/>
                <p:nvPr/>
              </p:nvPicPr>
              <p:blipFill>
                <a:blip r:embed="rId30"/>
                <a:stretch>
                  <a:fillRect/>
                </a:stretch>
              </p:blipFill>
              <p:spPr>
                <a:xfrm>
                  <a:off x="5818285" y="4523018"/>
                  <a:ext cx="111960" cy="35640"/>
                </a:xfrm>
                <a:prstGeom prst="rect">
                  <a:avLst/>
                </a:prstGeom>
              </p:spPr>
            </p:pic>
          </mc:Fallback>
        </mc:AlternateContent>
      </p:grpSp>
    </p:spTree>
    <p:extLst>
      <p:ext uri="{BB962C8B-B14F-4D97-AF65-F5344CB8AC3E}">
        <p14:creationId xmlns:p14="http://schemas.microsoft.com/office/powerpoint/2010/main" val="2222474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AB9511-A282-3808-0221-D487DBA5932B}"/>
              </a:ext>
            </a:extLst>
          </p:cNvPr>
          <p:cNvSpPr>
            <a:spLocks noGrp="1"/>
          </p:cNvSpPr>
          <p:nvPr>
            <p:ph type="sldNum" idx="12"/>
          </p:nvPr>
        </p:nvSpPr>
        <p:spPr/>
        <p:txBody>
          <a:bodyPr/>
          <a:lstStyle/>
          <a:p>
            <a:fld id="{00000000-1234-1234-1234-123412341234}" type="slidenum">
              <a:rPr lang="en" sz="2000" smtClean="0">
                <a:solidFill>
                  <a:srgbClr val="FFFFFF"/>
                </a:solidFill>
              </a:rPr>
              <a:pPr/>
              <a:t>63</a:t>
            </a:fld>
            <a:endParaRPr lang="en" sz="2000">
              <a:solidFill>
                <a:srgbClr val="FFFFFF"/>
              </a:solidFill>
            </a:endParaRPr>
          </a:p>
        </p:txBody>
      </p:sp>
      <p:pic>
        <p:nvPicPr>
          <p:cNvPr id="4" name="Picture 3">
            <a:extLst>
              <a:ext uri="{FF2B5EF4-FFF2-40B4-BE49-F238E27FC236}">
                <a16:creationId xmlns:a16="http://schemas.microsoft.com/office/drawing/2014/main" id="{B67F4D36-0F35-262A-F4AD-3840EC9BB789}"/>
              </a:ext>
            </a:extLst>
          </p:cNvPr>
          <p:cNvPicPr>
            <a:picLocks noChangeAspect="1"/>
          </p:cNvPicPr>
          <p:nvPr/>
        </p:nvPicPr>
        <p:blipFill>
          <a:blip r:embed="rId2"/>
          <a:stretch>
            <a:fillRect/>
          </a:stretch>
        </p:blipFill>
        <p:spPr>
          <a:xfrm>
            <a:off x="0" y="1578975"/>
            <a:ext cx="9144000" cy="3700050"/>
          </a:xfrm>
          <a:prstGeom prst="rect">
            <a:avLst/>
          </a:prstGeom>
        </p:spPr>
      </p:pic>
      <p:sp>
        <p:nvSpPr>
          <p:cNvPr id="6" name="TextBox 5">
            <a:extLst>
              <a:ext uri="{FF2B5EF4-FFF2-40B4-BE49-F238E27FC236}">
                <a16:creationId xmlns:a16="http://schemas.microsoft.com/office/drawing/2014/main" id="{4394456B-EA31-7F64-9F19-AC0EF1D3D012}"/>
              </a:ext>
            </a:extLst>
          </p:cNvPr>
          <p:cNvSpPr txBox="1"/>
          <p:nvPr/>
        </p:nvSpPr>
        <p:spPr>
          <a:xfrm>
            <a:off x="2209800" y="6347700"/>
            <a:ext cx="4572000" cy="276999"/>
          </a:xfrm>
          <a:prstGeom prst="rect">
            <a:avLst/>
          </a:prstGeom>
          <a:noFill/>
        </p:spPr>
        <p:txBody>
          <a:bodyPr wrap="square">
            <a:spAutoFit/>
          </a:bodyPr>
          <a:lstStyle/>
          <a:p>
            <a:r>
              <a:rPr lang="en-GB" dirty="0">
                <a:hlinkClick r:id="rId3"/>
              </a:rPr>
              <a:t>Understanding LSTM Networks -- </a:t>
            </a:r>
            <a:r>
              <a:rPr lang="en-GB" dirty="0" err="1">
                <a:hlinkClick r:id="rId3"/>
              </a:rPr>
              <a:t>colah's</a:t>
            </a:r>
            <a:r>
              <a:rPr lang="en-GB" dirty="0">
                <a:hlinkClick r:id="rId3"/>
              </a:rPr>
              <a:t> blog</a:t>
            </a:r>
            <a:endParaRPr lang="en-GB" dirty="0"/>
          </a:p>
        </p:txBody>
      </p:sp>
    </p:spTree>
    <p:extLst>
      <p:ext uri="{BB962C8B-B14F-4D97-AF65-F5344CB8AC3E}">
        <p14:creationId xmlns:p14="http://schemas.microsoft.com/office/powerpoint/2010/main" val="2114779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FE1C38-9776-08DF-6170-917B84F98474}"/>
              </a:ext>
            </a:extLst>
          </p:cNvPr>
          <p:cNvSpPr>
            <a:spLocks noGrp="1"/>
          </p:cNvSpPr>
          <p:nvPr>
            <p:ph type="sldNum" idx="12"/>
          </p:nvPr>
        </p:nvSpPr>
        <p:spPr/>
        <p:txBody>
          <a:bodyPr/>
          <a:lstStyle/>
          <a:p>
            <a:fld id="{00000000-1234-1234-1234-123412341234}" type="slidenum">
              <a:rPr lang="en" sz="2000" smtClean="0">
                <a:solidFill>
                  <a:srgbClr val="FFFFFF"/>
                </a:solidFill>
              </a:rPr>
              <a:pPr/>
              <a:t>64</a:t>
            </a:fld>
            <a:endParaRPr lang="en" sz="2000">
              <a:solidFill>
                <a:srgbClr val="FFFFFF"/>
              </a:solidFill>
            </a:endParaRPr>
          </a:p>
        </p:txBody>
      </p:sp>
      <p:pic>
        <p:nvPicPr>
          <p:cNvPr id="4" name="Picture 3">
            <a:extLst>
              <a:ext uri="{FF2B5EF4-FFF2-40B4-BE49-F238E27FC236}">
                <a16:creationId xmlns:a16="http://schemas.microsoft.com/office/drawing/2014/main" id="{D6200B55-FFA6-C159-91ED-1E53556D5B61}"/>
              </a:ext>
            </a:extLst>
          </p:cNvPr>
          <p:cNvPicPr>
            <a:picLocks noChangeAspect="1"/>
          </p:cNvPicPr>
          <p:nvPr/>
        </p:nvPicPr>
        <p:blipFill>
          <a:blip r:embed="rId2"/>
          <a:stretch>
            <a:fillRect/>
          </a:stretch>
        </p:blipFill>
        <p:spPr>
          <a:xfrm>
            <a:off x="0" y="1143000"/>
            <a:ext cx="9144000" cy="4572000"/>
          </a:xfrm>
          <a:prstGeom prst="rect">
            <a:avLst/>
          </a:prstGeom>
        </p:spPr>
      </p:pic>
      <p:grpSp>
        <p:nvGrpSpPr>
          <p:cNvPr id="6" name="Group 5">
            <a:extLst>
              <a:ext uri="{FF2B5EF4-FFF2-40B4-BE49-F238E27FC236}">
                <a16:creationId xmlns:a16="http://schemas.microsoft.com/office/drawing/2014/main" id="{BCA9FF8D-EF13-F061-1C80-102D6237161E}"/>
              </a:ext>
            </a:extLst>
          </p:cNvPr>
          <p:cNvGrpSpPr/>
          <p:nvPr/>
        </p:nvGrpSpPr>
        <p:grpSpPr>
          <a:xfrm>
            <a:off x="2203885" y="4475068"/>
            <a:ext cx="172800" cy="229320"/>
            <a:chOff x="2203885" y="4475068"/>
            <a:chExt cx="172800" cy="2293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AFD95BF-0309-039F-9523-738637EA9EC2}"/>
                    </a:ext>
                  </a:extLst>
                </p14:cNvPr>
                <p14:cNvContentPartPr/>
                <p14:nvPr/>
              </p14:nvContentPartPr>
              <p14:xfrm>
                <a:off x="2203885" y="4475068"/>
                <a:ext cx="172800" cy="229320"/>
              </p14:xfrm>
            </p:contentPart>
          </mc:Choice>
          <mc:Fallback xmlns="">
            <p:pic>
              <p:nvPicPr>
                <p:cNvPr id="3" name="Ink 2">
                  <a:extLst>
                    <a:ext uri="{FF2B5EF4-FFF2-40B4-BE49-F238E27FC236}">
                      <a16:creationId xmlns:a16="http://schemas.microsoft.com/office/drawing/2014/main" id="{4AFD95BF-0309-039F-9523-738637EA9EC2}"/>
                    </a:ext>
                  </a:extLst>
                </p:cNvPr>
                <p:cNvPicPr/>
                <p:nvPr/>
              </p:nvPicPr>
              <p:blipFill>
                <a:blip r:embed="rId4"/>
                <a:stretch>
                  <a:fillRect/>
                </a:stretch>
              </p:blipFill>
              <p:spPr>
                <a:xfrm>
                  <a:off x="2195245" y="4466068"/>
                  <a:ext cx="190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6404FD8-B146-F39B-8DE5-215FA238FC49}"/>
                    </a:ext>
                  </a:extLst>
                </p14:cNvPr>
                <p14:cNvContentPartPr/>
                <p14:nvPr/>
              </p14:nvContentPartPr>
              <p14:xfrm>
                <a:off x="2204245" y="4594948"/>
                <a:ext cx="78120" cy="33480"/>
              </p14:xfrm>
            </p:contentPart>
          </mc:Choice>
          <mc:Fallback xmlns="">
            <p:pic>
              <p:nvPicPr>
                <p:cNvPr id="5" name="Ink 4">
                  <a:extLst>
                    <a:ext uri="{FF2B5EF4-FFF2-40B4-BE49-F238E27FC236}">
                      <a16:creationId xmlns:a16="http://schemas.microsoft.com/office/drawing/2014/main" id="{56404FD8-B146-F39B-8DE5-215FA238FC49}"/>
                    </a:ext>
                  </a:extLst>
                </p:cNvPr>
                <p:cNvPicPr/>
                <p:nvPr/>
              </p:nvPicPr>
              <p:blipFill>
                <a:blip r:embed="rId6"/>
                <a:stretch>
                  <a:fillRect/>
                </a:stretch>
              </p:blipFill>
              <p:spPr>
                <a:xfrm>
                  <a:off x="2195605" y="4585948"/>
                  <a:ext cx="95760" cy="51120"/>
                </a:xfrm>
                <a:prstGeom prst="rect">
                  <a:avLst/>
                </a:prstGeom>
              </p:spPr>
            </p:pic>
          </mc:Fallback>
        </mc:AlternateContent>
      </p:grpSp>
      <p:grpSp>
        <p:nvGrpSpPr>
          <p:cNvPr id="10" name="Group 9">
            <a:extLst>
              <a:ext uri="{FF2B5EF4-FFF2-40B4-BE49-F238E27FC236}">
                <a16:creationId xmlns:a16="http://schemas.microsoft.com/office/drawing/2014/main" id="{1638C1B4-0343-5AE7-0FFB-4D92105B7E3B}"/>
              </a:ext>
            </a:extLst>
          </p:cNvPr>
          <p:cNvGrpSpPr/>
          <p:nvPr/>
        </p:nvGrpSpPr>
        <p:grpSpPr>
          <a:xfrm>
            <a:off x="2239885" y="4434028"/>
            <a:ext cx="124920" cy="174960"/>
            <a:chOff x="2239885" y="4434028"/>
            <a:chExt cx="124920" cy="174960"/>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030DCF6-A930-848D-A767-CAC5B5EF4775}"/>
                    </a:ext>
                  </a:extLst>
                </p14:cNvPr>
                <p14:cNvContentPartPr/>
                <p14:nvPr/>
              </p14:nvContentPartPr>
              <p14:xfrm>
                <a:off x="2271205" y="4486228"/>
                <a:ext cx="360" cy="360"/>
              </p14:xfrm>
            </p:contentPart>
          </mc:Choice>
          <mc:Fallback xmlns="">
            <p:pic>
              <p:nvPicPr>
                <p:cNvPr id="7" name="Ink 6">
                  <a:extLst>
                    <a:ext uri="{FF2B5EF4-FFF2-40B4-BE49-F238E27FC236}">
                      <a16:creationId xmlns:a16="http://schemas.microsoft.com/office/drawing/2014/main" id="{6030DCF6-A930-848D-A767-CAC5B5EF4775}"/>
                    </a:ext>
                  </a:extLst>
                </p:cNvPr>
                <p:cNvPicPr/>
                <p:nvPr/>
              </p:nvPicPr>
              <p:blipFill>
                <a:blip r:embed="rId8"/>
                <a:stretch>
                  <a:fillRect/>
                </a:stretch>
              </p:blipFill>
              <p:spPr>
                <a:xfrm>
                  <a:off x="2262565" y="44775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F5004314-CD65-8F01-5492-CC2387614BF5}"/>
                    </a:ext>
                  </a:extLst>
                </p14:cNvPr>
                <p14:cNvContentPartPr/>
                <p14:nvPr/>
              </p14:nvContentPartPr>
              <p14:xfrm>
                <a:off x="2247085" y="4482628"/>
                <a:ext cx="64080" cy="126360"/>
              </p14:xfrm>
            </p:contentPart>
          </mc:Choice>
          <mc:Fallback xmlns="">
            <p:pic>
              <p:nvPicPr>
                <p:cNvPr id="8" name="Ink 7">
                  <a:extLst>
                    <a:ext uri="{FF2B5EF4-FFF2-40B4-BE49-F238E27FC236}">
                      <a16:creationId xmlns:a16="http://schemas.microsoft.com/office/drawing/2014/main" id="{F5004314-CD65-8F01-5492-CC2387614BF5}"/>
                    </a:ext>
                  </a:extLst>
                </p:cNvPr>
                <p:cNvPicPr/>
                <p:nvPr/>
              </p:nvPicPr>
              <p:blipFill>
                <a:blip r:embed="rId10"/>
                <a:stretch>
                  <a:fillRect/>
                </a:stretch>
              </p:blipFill>
              <p:spPr>
                <a:xfrm>
                  <a:off x="2238445" y="4473628"/>
                  <a:ext cx="81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9B39185-1433-456A-514F-3943258A411D}"/>
                    </a:ext>
                  </a:extLst>
                </p14:cNvPr>
                <p14:cNvContentPartPr/>
                <p14:nvPr/>
              </p14:nvContentPartPr>
              <p14:xfrm>
                <a:off x="2239885" y="4434028"/>
                <a:ext cx="124920" cy="34200"/>
              </p14:xfrm>
            </p:contentPart>
          </mc:Choice>
          <mc:Fallback xmlns="">
            <p:pic>
              <p:nvPicPr>
                <p:cNvPr id="9" name="Ink 8">
                  <a:extLst>
                    <a:ext uri="{FF2B5EF4-FFF2-40B4-BE49-F238E27FC236}">
                      <a16:creationId xmlns:a16="http://schemas.microsoft.com/office/drawing/2014/main" id="{99B39185-1433-456A-514F-3943258A411D}"/>
                    </a:ext>
                  </a:extLst>
                </p:cNvPr>
                <p:cNvPicPr/>
                <p:nvPr/>
              </p:nvPicPr>
              <p:blipFill>
                <a:blip r:embed="rId12"/>
                <a:stretch>
                  <a:fillRect/>
                </a:stretch>
              </p:blipFill>
              <p:spPr>
                <a:xfrm>
                  <a:off x="2230885" y="4425388"/>
                  <a:ext cx="142560" cy="51840"/>
                </a:xfrm>
                <a:prstGeom prst="rect">
                  <a:avLst/>
                </a:prstGeom>
              </p:spPr>
            </p:pic>
          </mc:Fallback>
        </mc:AlternateContent>
      </p:grpSp>
      <p:grpSp>
        <p:nvGrpSpPr>
          <p:cNvPr id="13" name="Group 12">
            <a:extLst>
              <a:ext uri="{FF2B5EF4-FFF2-40B4-BE49-F238E27FC236}">
                <a16:creationId xmlns:a16="http://schemas.microsoft.com/office/drawing/2014/main" id="{F6536544-256E-2A81-ADBB-972B37AB1B67}"/>
              </a:ext>
            </a:extLst>
          </p:cNvPr>
          <p:cNvGrpSpPr/>
          <p:nvPr/>
        </p:nvGrpSpPr>
        <p:grpSpPr>
          <a:xfrm>
            <a:off x="2351845" y="4575868"/>
            <a:ext cx="55080" cy="87480"/>
            <a:chOff x="2351845" y="4575868"/>
            <a:chExt cx="55080" cy="87480"/>
          </a:xfrm>
        </p:grpSpPr>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2D3AE425-AAFB-D945-1829-F764DA343860}"/>
                    </a:ext>
                  </a:extLst>
                </p14:cNvPr>
                <p14:cNvContentPartPr/>
                <p14:nvPr/>
              </p14:nvContentPartPr>
              <p14:xfrm>
                <a:off x="2366605" y="4575868"/>
                <a:ext cx="37080" cy="87480"/>
              </p14:xfrm>
            </p:contentPart>
          </mc:Choice>
          <mc:Fallback xmlns="">
            <p:pic>
              <p:nvPicPr>
                <p:cNvPr id="11" name="Ink 10">
                  <a:extLst>
                    <a:ext uri="{FF2B5EF4-FFF2-40B4-BE49-F238E27FC236}">
                      <a16:creationId xmlns:a16="http://schemas.microsoft.com/office/drawing/2014/main" id="{2D3AE425-AAFB-D945-1829-F764DA343860}"/>
                    </a:ext>
                  </a:extLst>
                </p:cNvPr>
                <p:cNvPicPr/>
                <p:nvPr/>
              </p:nvPicPr>
              <p:blipFill>
                <a:blip r:embed="rId14"/>
                <a:stretch>
                  <a:fillRect/>
                </a:stretch>
              </p:blipFill>
              <p:spPr>
                <a:xfrm>
                  <a:off x="2357965" y="4567228"/>
                  <a:ext cx="547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DE5C5789-0CE4-8B93-BE8F-1CDD4EB7517C}"/>
                    </a:ext>
                  </a:extLst>
                </p14:cNvPr>
                <p14:cNvContentPartPr/>
                <p14:nvPr/>
              </p14:nvContentPartPr>
              <p14:xfrm>
                <a:off x="2351845" y="4617268"/>
                <a:ext cx="55080" cy="7200"/>
              </p14:xfrm>
            </p:contentPart>
          </mc:Choice>
          <mc:Fallback xmlns="">
            <p:pic>
              <p:nvPicPr>
                <p:cNvPr id="12" name="Ink 11">
                  <a:extLst>
                    <a:ext uri="{FF2B5EF4-FFF2-40B4-BE49-F238E27FC236}">
                      <a16:creationId xmlns:a16="http://schemas.microsoft.com/office/drawing/2014/main" id="{DE5C5789-0CE4-8B93-BE8F-1CDD4EB7517C}"/>
                    </a:ext>
                  </a:extLst>
                </p:cNvPr>
                <p:cNvPicPr/>
                <p:nvPr/>
              </p:nvPicPr>
              <p:blipFill>
                <a:blip r:embed="rId16"/>
                <a:stretch>
                  <a:fillRect/>
                </a:stretch>
              </p:blipFill>
              <p:spPr>
                <a:xfrm>
                  <a:off x="2343205" y="4608628"/>
                  <a:ext cx="72720" cy="24840"/>
                </a:xfrm>
                <a:prstGeom prst="rect">
                  <a:avLst/>
                </a:prstGeom>
              </p:spPr>
            </p:pic>
          </mc:Fallback>
        </mc:AlternateContent>
      </p:grpSp>
    </p:spTree>
    <p:extLst>
      <p:ext uri="{BB962C8B-B14F-4D97-AF65-F5344CB8AC3E}">
        <p14:creationId xmlns:p14="http://schemas.microsoft.com/office/powerpoint/2010/main" val="185160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LSTMs</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65</a:t>
            </a:fld>
            <a:endParaRPr lang="en-US"/>
          </a:p>
        </p:txBody>
      </p:sp>
      <p:pic>
        <p:nvPicPr>
          <p:cNvPr id="7" name="Picture 6"/>
          <p:cNvPicPr>
            <a:picLocks noChangeAspect="1"/>
          </p:cNvPicPr>
          <p:nvPr/>
        </p:nvPicPr>
        <p:blipFill>
          <a:blip r:embed="rId2"/>
          <a:stretch>
            <a:fillRect/>
          </a:stretch>
        </p:blipFill>
        <p:spPr>
          <a:xfrm>
            <a:off x="0" y="1701800"/>
            <a:ext cx="9144000" cy="3435654"/>
          </a:xfrm>
          <a:prstGeom prst="rect">
            <a:avLst/>
          </a:prstGeom>
        </p:spPr>
      </p:pic>
      <p:pic>
        <p:nvPicPr>
          <p:cNvPr id="8" name="Picture 7"/>
          <p:cNvPicPr>
            <a:picLocks noChangeAspect="1"/>
          </p:cNvPicPr>
          <p:nvPr/>
        </p:nvPicPr>
        <p:blipFill>
          <a:blip r:embed="rId3"/>
          <a:stretch>
            <a:fillRect/>
          </a:stretch>
        </p:blipFill>
        <p:spPr>
          <a:xfrm>
            <a:off x="3124200" y="5943600"/>
            <a:ext cx="2895600" cy="539496"/>
          </a:xfrm>
          <a:prstGeom prst="rect">
            <a:avLst/>
          </a:prstGeom>
        </p:spPr>
      </p:pic>
      <p:sp>
        <p:nvSpPr>
          <p:cNvPr id="9" name="TextBox 8"/>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spTree>
    <p:extLst>
      <p:ext uri="{BB962C8B-B14F-4D97-AF65-F5344CB8AC3E}">
        <p14:creationId xmlns:p14="http://schemas.microsoft.com/office/powerpoint/2010/main" val="1169842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LSTMs Intuition: Memory</a:t>
            </a:r>
          </a:p>
        </p:txBody>
      </p:sp>
      <p:sp>
        <p:nvSpPr>
          <p:cNvPr id="3" name="Content Placeholder 2"/>
          <p:cNvSpPr>
            <a:spLocks noGrp="1"/>
          </p:cNvSpPr>
          <p:nvPr>
            <p:ph idx="1"/>
          </p:nvPr>
        </p:nvSpPr>
        <p:spPr/>
        <p:txBody>
          <a:bodyPr/>
          <a:lstStyle/>
          <a:p>
            <a:r>
              <a:rPr lang="en-US" dirty="0"/>
              <a:t>Cell State / Memory</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66</a:t>
            </a:fld>
            <a:endParaRPr lang="en-US"/>
          </a:p>
        </p:txBody>
      </p:sp>
      <p:pic>
        <p:nvPicPr>
          <p:cNvPr id="6" name="Picture 5"/>
          <p:cNvPicPr>
            <a:picLocks noChangeAspect="1"/>
          </p:cNvPicPr>
          <p:nvPr/>
        </p:nvPicPr>
        <p:blipFill>
          <a:blip r:embed="rId2"/>
          <a:stretch>
            <a:fillRect/>
          </a:stretch>
        </p:blipFill>
        <p:spPr>
          <a:xfrm>
            <a:off x="0" y="2006600"/>
            <a:ext cx="9144000" cy="2824324"/>
          </a:xfrm>
          <a:prstGeom prst="rect">
            <a:avLst/>
          </a:prstGeom>
        </p:spPr>
      </p:pic>
      <p:sp>
        <p:nvSpPr>
          <p:cNvPr id="7" name="TextBox 6"/>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spTree>
    <p:extLst>
      <p:ext uri="{BB962C8B-B14F-4D97-AF65-F5344CB8AC3E}">
        <p14:creationId xmlns:p14="http://schemas.microsoft.com/office/powerpoint/2010/main" val="29838723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LSTMs Intuition: Forget Gate</a:t>
            </a:r>
          </a:p>
        </p:txBody>
      </p:sp>
      <p:sp>
        <p:nvSpPr>
          <p:cNvPr id="3" name="Content Placeholder 2"/>
          <p:cNvSpPr>
            <a:spLocks noGrp="1"/>
          </p:cNvSpPr>
          <p:nvPr>
            <p:ph idx="1"/>
          </p:nvPr>
        </p:nvSpPr>
        <p:spPr/>
        <p:txBody>
          <a:bodyPr/>
          <a:lstStyle/>
          <a:p>
            <a:r>
              <a:rPr lang="en-US" dirty="0"/>
              <a:t>Should we continue to remember this “bit” of information or not?</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67</a:t>
            </a:fld>
            <a:endParaRPr lang="en-US"/>
          </a:p>
        </p:txBody>
      </p:sp>
      <p:pic>
        <p:nvPicPr>
          <p:cNvPr id="6" name="Picture 5"/>
          <p:cNvPicPr>
            <a:picLocks noChangeAspect="1"/>
          </p:cNvPicPr>
          <p:nvPr/>
        </p:nvPicPr>
        <p:blipFill>
          <a:blip r:embed="rId2"/>
          <a:stretch>
            <a:fillRect/>
          </a:stretch>
        </p:blipFill>
        <p:spPr>
          <a:xfrm>
            <a:off x="0" y="2006600"/>
            <a:ext cx="9144000" cy="2824324"/>
          </a:xfrm>
          <a:prstGeom prst="rect">
            <a:avLst/>
          </a:prstGeom>
        </p:spPr>
      </p:pic>
      <p:sp>
        <p:nvSpPr>
          <p:cNvPr id="7" name="TextBox 6"/>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spTree>
    <p:extLst>
      <p:ext uri="{BB962C8B-B14F-4D97-AF65-F5344CB8AC3E}">
        <p14:creationId xmlns:p14="http://schemas.microsoft.com/office/powerpoint/2010/main" val="9219076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LSTMs Intuition: Input Gate</a:t>
            </a:r>
          </a:p>
        </p:txBody>
      </p:sp>
      <p:sp>
        <p:nvSpPr>
          <p:cNvPr id="3" name="Content Placeholder 2"/>
          <p:cNvSpPr>
            <a:spLocks noGrp="1"/>
          </p:cNvSpPr>
          <p:nvPr>
            <p:ph idx="1"/>
          </p:nvPr>
        </p:nvSpPr>
        <p:spPr/>
        <p:txBody>
          <a:bodyPr/>
          <a:lstStyle/>
          <a:p>
            <a:r>
              <a:rPr lang="en-US" dirty="0"/>
              <a:t>Should we update this “bit” of information or not?</a:t>
            </a:r>
          </a:p>
          <a:p>
            <a:pPr lvl="1"/>
            <a:r>
              <a:rPr lang="en-US" dirty="0"/>
              <a:t>If so, with what?</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68</a:t>
            </a:fld>
            <a:endParaRPr lang="en-US"/>
          </a:p>
        </p:txBody>
      </p:sp>
      <p:pic>
        <p:nvPicPr>
          <p:cNvPr id="7" name="Picture 6"/>
          <p:cNvPicPr>
            <a:picLocks noChangeAspect="1"/>
          </p:cNvPicPr>
          <p:nvPr/>
        </p:nvPicPr>
        <p:blipFill>
          <a:blip r:embed="rId2"/>
          <a:stretch>
            <a:fillRect/>
          </a:stretch>
        </p:blipFill>
        <p:spPr>
          <a:xfrm>
            <a:off x="0" y="2006600"/>
            <a:ext cx="9144000" cy="2824324"/>
          </a:xfrm>
          <a:prstGeom prst="rect">
            <a:avLst/>
          </a:prstGeom>
        </p:spPr>
      </p:pic>
      <p:sp>
        <p:nvSpPr>
          <p:cNvPr id="8" name="TextBox 7"/>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spTree>
    <p:extLst>
      <p:ext uri="{BB962C8B-B14F-4D97-AF65-F5344CB8AC3E}">
        <p14:creationId xmlns:p14="http://schemas.microsoft.com/office/powerpoint/2010/main" val="2097091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LSTMs Intuition: Memory Update</a:t>
            </a:r>
          </a:p>
        </p:txBody>
      </p:sp>
      <p:sp>
        <p:nvSpPr>
          <p:cNvPr id="3" name="Content Placeholder 2"/>
          <p:cNvSpPr>
            <a:spLocks noGrp="1"/>
          </p:cNvSpPr>
          <p:nvPr>
            <p:ph idx="1"/>
          </p:nvPr>
        </p:nvSpPr>
        <p:spPr/>
        <p:txBody>
          <a:bodyPr/>
          <a:lstStyle/>
          <a:p>
            <a:r>
              <a:rPr lang="en-US" dirty="0"/>
              <a:t>Forget that + memorize this</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69</a:t>
            </a:fld>
            <a:endParaRPr lang="en-US"/>
          </a:p>
        </p:txBody>
      </p:sp>
      <p:pic>
        <p:nvPicPr>
          <p:cNvPr id="6" name="Picture 5"/>
          <p:cNvPicPr>
            <a:picLocks noChangeAspect="1"/>
          </p:cNvPicPr>
          <p:nvPr/>
        </p:nvPicPr>
        <p:blipFill>
          <a:blip r:embed="rId2"/>
          <a:stretch>
            <a:fillRect/>
          </a:stretch>
        </p:blipFill>
        <p:spPr>
          <a:xfrm>
            <a:off x="0" y="2006600"/>
            <a:ext cx="9144000" cy="2824324"/>
          </a:xfrm>
          <a:prstGeom prst="rect">
            <a:avLst/>
          </a:prstGeom>
        </p:spPr>
      </p:pic>
      <p:sp>
        <p:nvSpPr>
          <p:cNvPr id="8" name="TextBox 7"/>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spTree>
    <p:extLst>
      <p:ext uri="{BB962C8B-B14F-4D97-AF65-F5344CB8AC3E}">
        <p14:creationId xmlns:p14="http://schemas.microsoft.com/office/powerpoint/2010/main" val="291683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model sequences?</a:t>
            </a:r>
          </a:p>
        </p:txBody>
      </p:sp>
      <p:sp>
        <p:nvSpPr>
          <p:cNvPr id="4" name="Slide Number Placeholder 3"/>
          <p:cNvSpPr>
            <a:spLocks noGrp="1"/>
          </p:cNvSpPr>
          <p:nvPr>
            <p:ph type="sldNum" sz="quarter" idx="12"/>
          </p:nvPr>
        </p:nvSpPr>
        <p:spPr/>
        <p:txBody>
          <a:bodyPr/>
          <a:lstStyle/>
          <a:p>
            <a:pPr>
              <a:defRPr/>
            </a:pPr>
            <a:fld id="{BA8D718F-682B-7343-BB3C-8AD70332433B}" type="slidenum">
              <a:rPr lang="en-US" smtClean="0"/>
              <a:pPr>
                <a:defRPr/>
              </a:pPr>
              <a:t>7</a:t>
            </a:fld>
            <a:endParaRPr lang="en-US"/>
          </a:p>
        </p:txBody>
      </p:sp>
      <p:pic>
        <p:nvPicPr>
          <p:cNvPr id="5" name="Picture 4"/>
          <p:cNvPicPr>
            <a:picLocks noChangeAspect="1"/>
          </p:cNvPicPr>
          <p:nvPr/>
        </p:nvPicPr>
        <p:blipFill>
          <a:blip r:embed="rId2"/>
          <a:stretch>
            <a:fillRect/>
          </a:stretch>
        </p:blipFill>
        <p:spPr>
          <a:xfrm>
            <a:off x="2425700" y="2260600"/>
            <a:ext cx="4279900" cy="2324100"/>
          </a:xfrm>
          <a:prstGeom prst="rect">
            <a:avLst/>
          </a:prstGeom>
        </p:spPr>
      </p:pic>
      <p:sp>
        <p:nvSpPr>
          <p:cNvPr id="6" name="TextBox 5"/>
          <p:cNvSpPr txBox="1"/>
          <p:nvPr/>
        </p:nvSpPr>
        <p:spPr>
          <a:xfrm>
            <a:off x="3622577" y="6578469"/>
            <a:ext cx="1980756" cy="276999"/>
          </a:xfrm>
          <a:prstGeom prst="rect">
            <a:avLst/>
          </a:prstGeom>
          <a:noFill/>
        </p:spPr>
        <p:txBody>
          <a:bodyPr wrap="none" rtlCol="0">
            <a:spAutoFit/>
          </a:bodyPr>
          <a:lstStyle/>
          <a:p>
            <a:r>
              <a:rPr lang="en-US" dirty="0">
                <a:solidFill>
                  <a:schemeClr val="bg1">
                    <a:lumMod val="65000"/>
                  </a:schemeClr>
                </a:solidFill>
              </a:rPr>
              <a:t>Image Credit: Alex Graves</a:t>
            </a:r>
          </a:p>
        </p:txBody>
      </p:sp>
    </p:spTree>
    <p:extLst>
      <p:ext uri="{BB962C8B-B14F-4D97-AF65-F5344CB8AC3E}">
        <p14:creationId xmlns:p14="http://schemas.microsoft.com/office/powerpoint/2010/main" val="466436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LSTMs Intuition: Output Gate</a:t>
            </a:r>
          </a:p>
        </p:txBody>
      </p:sp>
      <p:sp>
        <p:nvSpPr>
          <p:cNvPr id="3" name="Content Placeholder 2"/>
          <p:cNvSpPr>
            <a:spLocks noGrp="1"/>
          </p:cNvSpPr>
          <p:nvPr>
            <p:ph idx="1"/>
          </p:nvPr>
        </p:nvSpPr>
        <p:spPr/>
        <p:txBody>
          <a:bodyPr/>
          <a:lstStyle/>
          <a:p>
            <a:r>
              <a:rPr lang="en-US" dirty="0"/>
              <a:t>Should we output this “bit” of information to “deeper” layers?</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70</a:t>
            </a:fld>
            <a:endParaRPr lang="en-US"/>
          </a:p>
        </p:txBody>
      </p:sp>
      <p:pic>
        <p:nvPicPr>
          <p:cNvPr id="7" name="Picture 6"/>
          <p:cNvPicPr>
            <a:picLocks noChangeAspect="1"/>
          </p:cNvPicPr>
          <p:nvPr/>
        </p:nvPicPr>
        <p:blipFill>
          <a:blip r:embed="rId2"/>
          <a:stretch>
            <a:fillRect/>
          </a:stretch>
        </p:blipFill>
        <p:spPr>
          <a:xfrm>
            <a:off x="0" y="2006600"/>
            <a:ext cx="9144000" cy="2824324"/>
          </a:xfrm>
          <a:prstGeom prst="rect">
            <a:avLst/>
          </a:prstGeom>
        </p:spPr>
      </p:pic>
      <p:sp>
        <p:nvSpPr>
          <p:cNvPr id="8" name="TextBox 7"/>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spTree>
    <p:extLst>
      <p:ext uri="{BB962C8B-B14F-4D97-AF65-F5344CB8AC3E}">
        <p14:creationId xmlns:p14="http://schemas.microsoft.com/office/powerpoint/2010/main" val="2542462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a:t>LSTMs Intuition: </a:t>
            </a:r>
            <a:r>
              <a:rPr lang="en-US"/>
              <a:t>Additive Updates</a:t>
            </a:r>
            <a:endParaRPr lang="en-US" dirty="0"/>
          </a:p>
        </p:txBody>
      </p:sp>
      <p:sp>
        <p:nvSpPr>
          <p:cNvPr id="3" name="Content Placeholder 2"/>
          <p:cNvSpPr>
            <a:spLocks noGrp="1"/>
          </p:cNvSpPr>
          <p:nvPr>
            <p:ph idx="1"/>
          </p:nvPr>
        </p:nvSpPr>
        <p:spPr/>
        <p:txBody>
          <a:bodyPr/>
          <a:lstStyle/>
          <a:p>
            <a:r>
              <a:rPr lang="en-US" dirty="0"/>
              <a:t>Gradient Highway…</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71</a:t>
            </a:fld>
            <a:endParaRPr lang="en-US"/>
          </a:p>
        </p:txBody>
      </p:sp>
      <p:pic>
        <p:nvPicPr>
          <p:cNvPr id="6" name="Picture 5"/>
          <p:cNvPicPr>
            <a:picLocks noChangeAspect="1"/>
          </p:cNvPicPr>
          <p:nvPr/>
        </p:nvPicPr>
        <p:blipFill>
          <a:blip r:embed="rId2"/>
          <a:stretch>
            <a:fillRect/>
          </a:stretch>
        </p:blipFill>
        <p:spPr>
          <a:xfrm>
            <a:off x="0" y="2006600"/>
            <a:ext cx="9144000" cy="2824324"/>
          </a:xfrm>
          <a:prstGeom prst="rect">
            <a:avLst/>
          </a:prstGeom>
        </p:spPr>
      </p:pic>
      <p:sp>
        <p:nvSpPr>
          <p:cNvPr id="7" name="TextBox 6"/>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cxnSp>
        <p:nvCxnSpPr>
          <p:cNvPr id="8" name="Shape 2748"/>
          <p:cNvCxnSpPr/>
          <p:nvPr/>
        </p:nvCxnSpPr>
        <p:spPr>
          <a:xfrm rot="10800000">
            <a:off x="5240201" y="2568250"/>
            <a:ext cx="1204200" cy="0"/>
          </a:xfrm>
          <a:prstGeom prst="straightConnector1">
            <a:avLst/>
          </a:prstGeom>
          <a:noFill/>
          <a:ln w="19050" cap="flat" cmpd="sng">
            <a:solidFill>
              <a:srgbClr val="FF0000"/>
            </a:solidFill>
            <a:prstDash val="solid"/>
            <a:round/>
            <a:headEnd type="none" w="lg" len="lg"/>
            <a:tailEnd type="triangle" w="lg" len="lg"/>
          </a:ln>
        </p:spPr>
      </p:cxnSp>
      <p:cxnSp>
        <p:nvCxnSpPr>
          <p:cNvPr id="9" name="Shape 2749"/>
          <p:cNvCxnSpPr/>
          <p:nvPr/>
        </p:nvCxnSpPr>
        <p:spPr>
          <a:xfrm rot="10800000">
            <a:off x="4418826" y="2598250"/>
            <a:ext cx="356700" cy="0"/>
          </a:xfrm>
          <a:prstGeom prst="straightConnector1">
            <a:avLst/>
          </a:prstGeom>
          <a:noFill/>
          <a:ln w="19050" cap="flat" cmpd="sng">
            <a:solidFill>
              <a:srgbClr val="FF0000"/>
            </a:solidFill>
            <a:prstDash val="solid"/>
            <a:round/>
            <a:headEnd type="none" w="lg" len="lg"/>
            <a:tailEnd type="triangle" w="lg" len="lg"/>
          </a:ln>
        </p:spPr>
      </p:cxnSp>
      <p:cxnSp>
        <p:nvCxnSpPr>
          <p:cNvPr id="10" name="Shape 2750"/>
          <p:cNvCxnSpPr/>
          <p:nvPr/>
        </p:nvCxnSpPr>
        <p:spPr>
          <a:xfrm rot="10800000">
            <a:off x="3675051" y="2612250"/>
            <a:ext cx="356700" cy="0"/>
          </a:xfrm>
          <a:prstGeom prst="straightConnector1">
            <a:avLst/>
          </a:prstGeom>
          <a:noFill/>
          <a:ln w="19050" cap="flat" cmpd="sng">
            <a:solidFill>
              <a:srgbClr val="FF0000"/>
            </a:solidFill>
            <a:prstDash val="solid"/>
            <a:round/>
            <a:headEnd type="none" w="lg" len="lg"/>
            <a:tailEnd type="triangle" w="lg" len="lg"/>
          </a:ln>
        </p:spPr>
      </p:cxnSp>
      <p:cxnSp>
        <p:nvCxnSpPr>
          <p:cNvPr id="11" name="Shape 2751"/>
          <p:cNvCxnSpPr/>
          <p:nvPr/>
        </p:nvCxnSpPr>
        <p:spPr>
          <a:xfrm rot="10800000">
            <a:off x="1600201" y="2602400"/>
            <a:ext cx="1645200" cy="0"/>
          </a:xfrm>
          <a:prstGeom prst="straightConnector1">
            <a:avLst/>
          </a:prstGeom>
          <a:noFill/>
          <a:ln w="19050" cap="flat" cmpd="sng">
            <a:solidFill>
              <a:srgbClr val="FF0000"/>
            </a:solidFill>
            <a:prstDash val="solid"/>
            <a:round/>
            <a:headEnd type="none" w="lg" len="lg"/>
            <a:tailEnd type="triangle" w="lg" len="lg"/>
          </a:ln>
        </p:spPr>
      </p:cxnSp>
      <p:sp>
        <p:nvSpPr>
          <p:cNvPr id="12" name="Shape 2752"/>
          <p:cNvSpPr txBox="1"/>
          <p:nvPr/>
        </p:nvSpPr>
        <p:spPr>
          <a:xfrm>
            <a:off x="6629400" y="1524000"/>
            <a:ext cx="2514600" cy="906600"/>
          </a:xfrm>
          <a:prstGeom prst="rect">
            <a:avLst/>
          </a:prstGeom>
          <a:noFill/>
          <a:ln>
            <a:noFill/>
          </a:ln>
        </p:spPr>
        <p:txBody>
          <a:bodyPr lIns="91425" tIns="91425" rIns="91425" bIns="91425" anchor="t" anchorCtr="0">
            <a:noAutofit/>
          </a:bodyPr>
          <a:lstStyle/>
          <a:p>
            <a:pPr lvl="0">
              <a:spcBef>
                <a:spcPts val="0"/>
              </a:spcBef>
              <a:buNone/>
            </a:pPr>
            <a:r>
              <a:rPr lang="en" sz="1800" dirty="0"/>
              <a:t>Backpropagation from </a:t>
            </a:r>
            <a:r>
              <a:rPr lang="en" sz="1800" dirty="0" err="1"/>
              <a:t>c</a:t>
            </a:r>
            <a:r>
              <a:rPr lang="en" sz="1800" baseline="-25000" dirty="0" err="1"/>
              <a:t>t</a:t>
            </a:r>
            <a:r>
              <a:rPr lang="en-US" sz="1800" dirty="0"/>
              <a:t> </a:t>
            </a:r>
            <a:r>
              <a:rPr lang="en" sz="1800" dirty="0"/>
              <a:t>to c</a:t>
            </a:r>
            <a:r>
              <a:rPr lang="en" sz="1800" baseline="-25000" dirty="0"/>
              <a:t>t-1</a:t>
            </a:r>
            <a:r>
              <a:rPr lang="en" sz="1800" dirty="0"/>
              <a:t> only elementwise multiplication by f, no matrix multiply by W</a:t>
            </a:r>
          </a:p>
        </p:txBody>
      </p:sp>
    </p:spTree>
    <p:extLst>
      <p:ext uri="{BB962C8B-B14F-4D97-AF65-F5344CB8AC3E}">
        <p14:creationId xmlns:p14="http://schemas.microsoft.com/office/powerpoint/2010/main" val="7253366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a:t>LSTMs Intuition: </a:t>
            </a:r>
            <a:r>
              <a:rPr lang="en-US"/>
              <a:t>Additive Updates</a:t>
            </a:r>
            <a:endParaRPr lang="en-US" dirty="0"/>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72</a:t>
            </a:fld>
            <a:endParaRPr lang="en-US"/>
          </a:p>
        </p:txBody>
      </p:sp>
      <p:sp>
        <p:nvSpPr>
          <p:cNvPr id="7" name="TextBox 6"/>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pic>
        <p:nvPicPr>
          <p:cNvPr id="13" name="Picture 12"/>
          <p:cNvPicPr>
            <a:picLocks noChangeAspect="1"/>
          </p:cNvPicPr>
          <p:nvPr/>
        </p:nvPicPr>
        <p:blipFill>
          <a:blip r:embed="rId2"/>
          <a:stretch>
            <a:fillRect/>
          </a:stretch>
        </p:blipFill>
        <p:spPr>
          <a:xfrm>
            <a:off x="0" y="1701800"/>
            <a:ext cx="9144000" cy="3435654"/>
          </a:xfrm>
          <a:prstGeom prst="rect">
            <a:avLst/>
          </a:prstGeom>
        </p:spPr>
      </p:pic>
      <p:cxnSp>
        <p:nvCxnSpPr>
          <p:cNvPr id="14" name="Shape 2781"/>
          <p:cNvCxnSpPr/>
          <p:nvPr/>
        </p:nvCxnSpPr>
        <p:spPr>
          <a:xfrm rot="10800000">
            <a:off x="318575" y="2763250"/>
            <a:ext cx="8309700" cy="0"/>
          </a:xfrm>
          <a:prstGeom prst="straightConnector1">
            <a:avLst/>
          </a:prstGeom>
          <a:noFill/>
          <a:ln w="28575" cap="flat" cmpd="sng">
            <a:solidFill>
              <a:srgbClr val="FF0000"/>
            </a:solidFill>
            <a:prstDash val="solid"/>
            <a:round/>
            <a:headEnd type="none" w="lg" len="lg"/>
            <a:tailEnd type="triangle" w="lg" len="lg"/>
          </a:ln>
        </p:spPr>
      </p:cxnSp>
      <p:sp>
        <p:nvSpPr>
          <p:cNvPr id="15" name="Shape 2782"/>
          <p:cNvSpPr txBox="1"/>
          <p:nvPr/>
        </p:nvSpPr>
        <p:spPr>
          <a:xfrm>
            <a:off x="2300475" y="2133600"/>
            <a:ext cx="5342700" cy="5304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rPr>
              <a:t>Uninterrupted gradient flow!</a:t>
            </a:r>
          </a:p>
        </p:txBody>
      </p:sp>
    </p:spTree>
    <p:extLst>
      <p:ext uri="{BB962C8B-B14F-4D97-AF65-F5344CB8AC3E}">
        <p14:creationId xmlns:p14="http://schemas.microsoft.com/office/powerpoint/2010/main" val="1610022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a:t>LSTMs Intuition: </a:t>
            </a:r>
            <a:r>
              <a:rPr lang="en-US"/>
              <a:t>Additive Updates</a:t>
            </a:r>
            <a:endParaRPr lang="en-US" dirty="0"/>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73</a:t>
            </a:fld>
            <a:endParaRPr lang="en-US"/>
          </a:p>
        </p:txBody>
      </p:sp>
      <p:sp>
        <p:nvSpPr>
          <p:cNvPr id="7" name="TextBox 6"/>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pic>
        <p:nvPicPr>
          <p:cNvPr id="13" name="Picture 12"/>
          <p:cNvPicPr>
            <a:picLocks noChangeAspect="1"/>
          </p:cNvPicPr>
          <p:nvPr/>
        </p:nvPicPr>
        <p:blipFill>
          <a:blip r:embed="rId2"/>
          <a:stretch>
            <a:fillRect/>
          </a:stretch>
        </p:blipFill>
        <p:spPr>
          <a:xfrm>
            <a:off x="0" y="1701800"/>
            <a:ext cx="9144000" cy="3435654"/>
          </a:xfrm>
          <a:prstGeom prst="rect">
            <a:avLst/>
          </a:prstGeom>
        </p:spPr>
      </p:pic>
      <p:cxnSp>
        <p:nvCxnSpPr>
          <p:cNvPr id="14" name="Shape 2781"/>
          <p:cNvCxnSpPr/>
          <p:nvPr/>
        </p:nvCxnSpPr>
        <p:spPr>
          <a:xfrm rot="10800000">
            <a:off x="318575" y="2763250"/>
            <a:ext cx="8309700" cy="0"/>
          </a:xfrm>
          <a:prstGeom prst="straightConnector1">
            <a:avLst/>
          </a:prstGeom>
          <a:noFill/>
          <a:ln w="28575" cap="flat" cmpd="sng">
            <a:solidFill>
              <a:srgbClr val="FF0000"/>
            </a:solidFill>
            <a:prstDash val="solid"/>
            <a:round/>
            <a:headEnd type="none" w="lg" len="lg"/>
            <a:tailEnd type="triangle" w="lg" len="lg"/>
          </a:ln>
        </p:spPr>
      </p:cxnSp>
      <p:sp>
        <p:nvSpPr>
          <p:cNvPr id="15" name="Shape 2782"/>
          <p:cNvSpPr txBox="1"/>
          <p:nvPr/>
        </p:nvSpPr>
        <p:spPr>
          <a:xfrm>
            <a:off x="2300475" y="2133600"/>
            <a:ext cx="5342700" cy="5304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rPr>
              <a:t>Uninterrupted gradient flow!</a:t>
            </a:r>
          </a:p>
        </p:txBody>
      </p:sp>
      <p:sp>
        <p:nvSpPr>
          <p:cNvPr id="10" name="Shape 2879"/>
          <p:cNvSpPr/>
          <p:nvPr/>
        </p:nvSpPr>
        <p:spPr>
          <a:xfrm rot="5400000">
            <a:off x="1392300" y="6008533"/>
            <a:ext cx="1001400" cy="80700"/>
          </a:xfrm>
          <a:prstGeom prst="rect">
            <a:avLst/>
          </a:prstGeom>
          <a:solidFill>
            <a:srgbClr val="D9D9D9"/>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434343"/>
                </a:solidFill>
                <a:latin typeface="Helvetica Neue Light"/>
                <a:ea typeface="Helvetica Neue Light"/>
                <a:cs typeface="Helvetica Neue Light"/>
                <a:sym typeface="Helvetica Neue Light"/>
              </a:rPr>
              <a:t>Input</a:t>
            </a:r>
          </a:p>
        </p:txBody>
      </p:sp>
      <p:sp>
        <p:nvSpPr>
          <p:cNvPr id="11" name="Shape 2880"/>
          <p:cNvSpPr/>
          <p:nvPr/>
        </p:nvSpPr>
        <p:spPr>
          <a:xfrm rot="5400000">
            <a:off x="5053100" y="6012150"/>
            <a:ext cx="1001400" cy="80700"/>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FF0000"/>
                </a:solidFill>
                <a:latin typeface="Helvetica Neue Light"/>
                <a:ea typeface="Helvetica Neue Light"/>
                <a:cs typeface="Helvetica Neue Light"/>
                <a:sym typeface="Helvetica Neue Light"/>
              </a:rPr>
              <a:t>Softmax</a:t>
            </a:r>
          </a:p>
        </p:txBody>
      </p:sp>
      <p:sp>
        <p:nvSpPr>
          <p:cNvPr id="12" name="Shape 2881"/>
          <p:cNvSpPr/>
          <p:nvPr/>
        </p:nvSpPr>
        <p:spPr>
          <a:xfrm rot="5400000">
            <a:off x="1932458" y="6008518"/>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sp>
        <p:nvSpPr>
          <p:cNvPr id="16" name="Shape 2882"/>
          <p:cNvSpPr/>
          <p:nvPr/>
        </p:nvSpPr>
        <p:spPr>
          <a:xfrm rot="5400000">
            <a:off x="1510219" y="6006454"/>
            <a:ext cx="1001400" cy="80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FF9900"/>
                </a:solidFill>
                <a:latin typeface="Helvetica Neue Light"/>
                <a:ea typeface="Helvetica Neue Light"/>
                <a:cs typeface="Helvetica Neue Light"/>
                <a:sym typeface="Helvetica Neue Light"/>
              </a:rPr>
              <a:t>7x7 conv, 64 / 2</a:t>
            </a:r>
          </a:p>
        </p:txBody>
      </p:sp>
      <p:sp>
        <p:nvSpPr>
          <p:cNvPr id="17" name="Shape 2883"/>
          <p:cNvSpPr/>
          <p:nvPr/>
        </p:nvSpPr>
        <p:spPr>
          <a:xfrm rot="5400000">
            <a:off x="4935173" y="6007027"/>
            <a:ext cx="1001400" cy="80700"/>
          </a:xfrm>
          <a:prstGeom prst="rect">
            <a:avLst/>
          </a:prstGeom>
          <a:solidFill>
            <a:srgbClr val="D9EAD3"/>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FC 1000</a:t>
            </a:r>
          </a:p>
        </p:txBody>
      </p:sp>
      <p:sp>
        <p:nvSpPr>
          <p:cNvPr id="18" name="Shape 2884"/>
          <p:cNvSpPr/>
          <p:nvPr/>
        </p:nvSpPr>
        <p:spPr>
          <a:xfrm rot="5400000">
            <a:off x="1627803" y="6008518"/>
            <a:ext cx="1001400" cy="80700"/>
          </a:xfrm>
          <a:prstGeom prst="rect">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4A86E8"/>
                </a:solidFill>
                <a:latin typeface="Helvetica Neue Light"/>
                <a:ea typeface="Helvetica Neue Light"/>
                <a:cs typeface="Helvetica Neue Light"/>
                <a:sym typeface="Helvetica Neue Light"/>
              </a:rPr>
              <a:t>Pool</a:t>
            </a:r>
          </a:p>
        </p:txBody>
      </p:sp>
      <p:sp>
        <p:nvSpPr>
          <p:cNvPr id="19" name="Shape 2885"/>
          <p:cNvSpPr/>
          <p:nvPr/>
        </p:nvSpPr>
        <p:spPr>
          <a:xfrm rot="5400000">
            <a:off x="1818577" y="6008518"/>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cxnSp>
        <p:nvCxnSpPr>
          <p:cNvPr id="20" name="Shape 2886"/>
          <p:cNvCxnSpPr/>
          <p:nvPr/>
        </p:nvCxnSpPr>
        <p:spPr>
          <a:xfrm>
            <a:off x="2359627" y="6048868"/>
            <a:ext cx="33300" cy="0"/>
          </a:xfrm>
          <a:prstGeom prst="straightConnector1">
            <a:avLst/>
          </a:prstGeom>
          <a:noFill/>
          <a:ln w="9525" cap="flat" cmpd="sng">
            <a:solidFill>
              <a:srgbClr val="666666"/>
            </a:solidFill>
            <a:prstDash val="solid"/>
            <a:round/>
            <a:headEnd type="none" w="lg" len="lg"/>
            <a:tailEnd type="none" w="lg" len="lg"/>
          </a:ln>
        </p:spPr>
      </p:cxnSp>
      <p:sp>
        <p:nvSpPr>
          <p:cNvPr id="21" name="Shape 2887"/>
          <p:cNvSpPr/>
          <p:nvPr/>
        </p:nvSpPr>
        <p:spPr>
          <a:xfrm rot="5400000">
            <a:off x="2200500" y="6030522"/>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2" name="Shape 2888"/>
          <p:cNvCxnSpPr/>
          <p:nvPr/>
        </p:nvCxnSpPr>
        <p:spPr>
          <a:xfrm>
            <a:off x="2168853" y="6048868"/>
            <a:ext cx="36600" cy="0"/>
          </a:xfrm>
          <a:prstGeom prst="straightConnector1">
            <a:avLst/>
          </a:prstGeom>
          <a:noFill/>
          <a:ln w="9525" cap="flat" cmpd="sng">
            <a:solidFill>
              <a:srgbClr val="666666"/>
            </a:solidFill>
            <a:prstDash val="solid"/>
            <a:round/>
            <a:headEnd type="none" w="lg" len="lg"/>
            <a:tailEnd type="none" w="lg" len="lg"/>
          </a:ln>
        </p:spPr>
      </p:cxnSp>
      <p:cxnSp>
        <p:nvCxnSpPr>
          <p:cNvPr id="23" name="Shape 2889"/>
          <p:cNvCxnSpPr/>
          <p:nvPr/>
        </p:nvCxnSpPr>
        <p:spPr>
          <a:xfrm>
            <a:off x="2242350" y="6048972"/>
            <a:ext cx="36600" cy="0"/>
          </a:xfrm>
          <a:prstGeom prst="straightConnector1">
            <a:avLst/>
          </a:prstGeom>
          <a:noFill/>
          <a:ln w="9525" cap="flat" cmpd="sng">
            <a:solidFill>
              <a:srgbClr val="666666"/>
            </a:solidFill>
            <a:prstDash val="solid"/>
            <a:round/>
            <a:headEnd type="none" w="lg" len="lg"/>
            <a:tailEnd type="none" w="lg" len="lg"/>
          </a:ln>
        </p:spPr>
      </p:cxnSp>
      <p:sp>
        <p:nvSpPr>
          <p:cNvPr id="24" name="Shape 2890"/>
          <p:cNvSpPr/>
          <p:nvPr/>
        </p:nvSpPr>
        <p:spPr>
          <a:xfrm rot="5400000">
            <a:off x="2499664" y="6030510"/>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5" name="Shape 2891"/>
          <p:cNvCxnSpPr/>
          <p:nvPr/>
        </p:nvCxnSpPr>
        <p:spPr>
          <a:xfrm>
            <a:off x="2473508" y="6048868"/>
            <a:ext cx="31200" cy="0"/>
          </a:xfrm>
          <a:prstGeom prst="straightConnector1">
            <a:avLst/>
          </a:prstGeom>
          <a:noFill/>
          <a:ln w="9525" cap="flat" cmpd="sng">
            <a:solidFill>
              <a:srgbClr val="666666"/>
            </a:solidFill>
            <a:prstDash val="solid"/>
            <a:round/>
            <a:headEnd type="none" w="lg" len="lg"/>
            <a:tailEnd type="none" w="lg" len="lg"/>
          </a:ln>
        </p:spPr>
      </p:cxnSp>
      <p:cxnSp>
        <p:nvCxnSpPr>
          <p:cNvPr id="26" name="Shape 2892"/>
          <p:cNvCxnSpPr/>
          <p:nvPr/>
        </p:nvCxnSpPr>
        <p:spPr>
          <a:xfrm rot="5400000">
            <a:off x="2373214" y="5923110"/>
            <a:ext cx="600" cy="299100"/>
          </a:xfrm>
          <a:prstGeom prst="curvedConnector3">
            <a:avLst>
              <a:gd name="adj1" fmla="val -120043457"/>
            </a:avLst>
          </a:prstGeom>
          <a:noFill/>
          <a:ln w="9525" cap="flat" cmpd="sng">
            <a:solidFill>
              <a:srgbClr val="666666"/>
            </a:solidFill>
            <a:prstDash val="solid"/>
            <a:round/>
            <a:headEnd type="none" w="lg" len="lg"/>
            <a:tailEnd type="none" w="lg" len="lg"/>
          </a:ln>
        </p:spPr>
      </p:cxnSp>
      <p:sp>
        <p:nvSpPr>
          <p:cNvPr id="27" name="Shape 2893"/>
          <p:cNvSpPr/>
          <p:nvPr/>
        </p:nvSpPr>
        <p:spPr>
          <a:xfrm rot="5400000">
            <a:off x="2228788" y="6006439"/>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sp>
        <p:nvSpPr>
          <p:cNvPr id="28" name="Shape 2894"/>
          <p:cNvSpPr/>
          <p:nvPr/>
        </p:nvSpPr>
        <p:spPr>
          <a:xfrm rot="5400000">
            <a:off x="2114907" y="6006439"/>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cxnSp>
        <p:nvCxnSpPr>
          <p:cNvPr id="29" name="Shape 2895"/>
          <p:cNvCxnSpPr/>
          <p:nvPr/>
        </p:nvCxnSpPr>
        <p:spPr>
          <a:xfrm>
            <a:off x="2655957" y="6046789"/>
            <a:ext cx="33300" cy="0"/>
          </a:xfrm>
          <a:prstGeom prst="straightConnector1">
            <a:avLst/>
          </a:prstGeom>
          <a:noFill/>
          <a:ln w="9525" cap="flat" cmpd="sng">
            <a:solidFill>
              <a:srgbClr val="666666"/>
            </a:solidFill>
            <a:prstDash val="solid"/>
            <a:round/>
            <a:headEnd type="none" w="lg" len="lg"/>
            <a:tailEnd type="none" w="lg" len="lg"/>
          </a:ln>
        </p:spPr>
      </p:cxnSp>
      <p:cxnSp>
        <p:nvCxnSpPr>
          <p:cNvPr id="30" name="Shape 2896"/>
          <p:cNvCxnSpPr/>
          <p:nvPr/>
        </p:nvCxnSpPr>
        <p:spPr>
          <a:xfrm rot="10800000" flipH="1">
            <a:off x="2541514" y="6046860"/>
            <a:ext cx="33600" cy="2100"/>
          </a:xfrm>
          <a:prstGeom prst="straightConnector1">
            <a:avLst/>
          </a:prstGeom>
          <a:noFill/>
          <a:ln w="9525" cap="flat" cmpd="sng">
            <a:solidFill>
              <a:srgbClr val="666666"/>
            </a:solidFill>
            <a:prstDash val="solid"/>
            <a:round/>
            <a:headEnd type="none" w="lg" len="lg"/>
            <a:tailEnd type="none" w="lg" len="lg"/>
          </a:ln>
        </p:spPr>
      </p:cxnSp>
      <p:sp>
        <p:nvSpPr>
          <p:cNvPr id="31" name="Shape 2897"/>
          <p:cNvSpPr/>
          <p:nvPr/>
        </p:nvSpPr>
        <p:spPr>
          <a:xfrm rot="5400000">
            <a:off x="2800273" y="6028893"/>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2" name="Shape 2898"/>
          <p:cNvCxnSpPr/>
          <p:nvPr/>
        </p:nvCxnSpPr>
        <p:spPr>
          <a:xfrm>
            <a:off x="2769838" y="6046789"/>
            <a:ext cx="35400" cy="600"/>
          </a:xfrm>
          <a:prstGeom prst="straightConnector1">
            <a:avLst/>
          </a:prstGeom>
          <a:noFill/>
          <a:ln w="9525" cap="flat" cmpd="sng">
            <a:solidFill>
              <a:srgbClr val="666666"/>
            </a:solidFill>
            <a:prstDash val="solid"/>
            <a:round/>
            <a:headEnd type="none" w="lg" len="lg"/>
            <a:tailEnd type="none" w="lg" len="lg"/>
          </a:ln>
        </p:spPr>
      </p:cxnSp>
      <p:cxnSp>
        <p:nvCxnSpPr>
          <p:cNvPr id="33" name="Shape 2899"/>
          <p:cNvCxnSpPr/>
          <p:nvPr/>
        </p:nvCxnSpPr>
        <p:spPr>
          <a:xfrm>
            <a:off x="2842123" y="6047343"/>
            <a:ext cx="0" cy="0"/>
          </a:xfrm>
          <a:prstGeom prst="straightConnector1">
            <a:avLst/>
          </a:prstGeom>
          <a:noFill/>
          <a:ln w="9525" cap="flat" cmpd="sng">
            <a:solidFill>
              <a:srgbClr val="666666"/>
            </a:solidFill>
            <a:prstDash val="solid"/>
            <a:round/>
            <a:headEnd type="none" w="lg" len="lg"/>
            <a:tailEnd type="none" w="lg" len="lg"/>
          </a:ln>
        </p:spPr>
      </p:cxnSp>
      <p:cxnSp>
        <p:nvCxnSpPr>
          <p:cNvPr id="34" name="Shape 2900"/>
          <p:cNvCxnSpPr/>
          <p:nvPr/>
        </p:nvCxnSpPr>
        <p:spPr>
          <a:xfrm rot="-5400000">
            <a:off x="2672614" y="5921310"/>
            <a:ext cx="1500" cy="300600"/>
          </a:xfrm>
          <a:prstGeom prst="curvedConnector3">
            <a:avLst>
              <a:gd name="adj1" fmla="val 50334050"/>
            </a:avLst>
          </a:prstGeom>
          <a:noFill/>
          <a:ln w="9525" cap="flat" cmpd="sng">
            <a:solidFill>
              <a:srgbClr val="666666"/>
            </a:solidFill>
            <a:prstDash val="solid"/>
            <a:round/>
            <a:headEnd type="none" w="lg" len="lg"/>
            <a:tailEnd type="none" w="lg" len="lg"/>
          </a:ln>
        </p:spPr>
      </p:cxnSp>
      <p:sp>
        <p:nvSpPr>
          <p:cNvPr id="35" name="Shape 2901"/>
          <p:cNvSpPr/>
          <p:nvPr/>
        </p:nvSpPr>
        <p:spPr>
          <a:xfrm rot="5400000">
            <a:off x="2529452" y="6006439"/>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sp>
        <p:nvSpPr>
          <p:cNvPr id="36" name="Shape 2902"/>
          <p:cNvSpPr/>
          <p:nvPr/>
        </p:nvSpPr>
        <p:spPr>
          <a:xfrm rot="5400000">
            <a:off x="2415571" y="6006439"/>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cxnSp>
        <p:nvCxnSpPr>
          <p:cNvPr id="37" name="Shape 2903"/>
          <p:cNvCxnSpPr/>
          <p:nvPr/>
        </p:nvCxnSpPr>
        <p:spPr>
          <a:xfrm>
            <a:off x="2956621" y="6046789"/>
            <a:ext cx="33300" cy="0"/>
          </a:xfrm>
          <a:prstGeom prst="straightConnector1">
            <a:avLst/>
          </a:prstGeom>
          <a:noFill/>
          <a:ln w="9525" cap="flat" cmpd="sng">
            <a:solidFill>
              <a:srgbClr val="666666"/>
            </a:solidFill>
            <a:prstDash val="solid"/>
            <a:round/>
            <a:headEnd type="none" w="lg" len="lg"/>
            <a:tailEnd type="none" w="lg" len="lg"/>
          </a:ln>
        </p:spPr>
      </p:cxnSp>
      <p:cxnSp>
        <p:nvCxnSpPr>
          <p:cNvPr id="38" name="Shape 2904"/>
          <p:cNvCxnSpPr/>
          <p:nvPr/>
        </p:nvCxnSpPr>
        <p:spPr>
          <a:xfrm rot="10800000" flipH="1">
            <a:off x="2842123" y="6046743"/>
            <a:ext cx="33900" cy="600"/>
          </a:xfrm>
          <a:prstGeom prst="straightConnector1">
            <a:avLst/>
          </a:prstGeom>
          <a:noFill/>
          <a:ln w="9525" cap="flat" cmpd="sng">
            <a:solidFill>
              <a:srgbClr val="666666"/>
            </a:solidFill>
            <a:prstDash val="solid"/>
            <a:round/>
            <a:headEnd type="none" w="lg" len="lg"/>
            <a:tailEnd type="none" w="lg" len="lg"/>
          </a:ln>
        </p:spPr>
      </p:cxnSp>
      <p:sp>
        <p:nvSpPr>
          <p:cNvPr id="39" name="Shape 2905"/>
          <p:cNvSpPr/>
          <p:nvPr/>
        </p:nvSpPr>
        <p:spPr>
          <a:xfrm rot="5400000">
            <a:off x="3096770" y="6028893"/>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0" name="Shape 2906"/>
          <p:cNvCxnSpPr/>
          <p:nvPr/>
        </p:nvCxnSpPr>
        <p:spPr>
          <a:xfrm>
            <a:off x="3070502" y="6046789"/>
            <a:ext cx="31200" cy="600"/>
          </a:xfrm>
          <a:prstGeom prst="straightConnector1">
            <a:avLst/>
          </a:prstGeom>
          <a:noFill/>
          <a:ln w="9525" cap="flat" cmpd="sng">
            <a:solidFill>
              <a:srgbClr val="666666"/>
            </a:solidFill>
            <a:prstDash val="solid"/>
            <a:round/>
            <a:headEnd type="none" w="lg" len="lg"/>
            <a:tailEnd type="none" w="lg" len="lg"/>
          </a:ln>
        </p:spPr>
      </p:cxnSp>
      <p:cxnSp>
        <p:nvCxnSpPr>
          <p:cNvPr id="41" name="Shape 2907"/>
          <p:cNvCxnSpPr/>
          <p:nvPr/>
        </p:nvCxnSpPr>
        <p:spPr>
          <a:xfrm rot="-5400000" flipH="1">
            <a:off x="2971573" y="5922843"/>
            <a:ext cx="600" cy="296400"/>
          </a:xfrm>
          <a:prstGeom prst="curvedConnector3">
            <a:avLst>
              <a:gd name="adj1" fmla="val -123636455"/>
            </a:avLst>
          </a:prstGeom>
          <a:noFill/>
          <a:ln w="9525" cap="flat" cmpd="sng">
            <a:solidFill>
              <a:srgbClr val="666666"/>
            </a:solidFill>
            <a:prstDash val="solid"/>
            <a:round/>
            <a:headEnd type="none" w="lg" len="lg"/>
            <a:tailEnd type="none" w="lg" len="lg"/>
          </a:ln>
        </p:spPr>
      </p:cxnSp>
      <p:sp>
        <p:nvSpPr>
          <p:cNvPr id="42" name="Shape 2908"/>
          <p:cNvSpPr/>
          <p:nvPr/>
        </p:nvSpPr>
        <p:spPr>
          <a:xfrm rot="5400000">
            <a:off x="2828948" y="600747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a:t>
            </a:r>
          </a:p>
        </p:txBody>
      </p:sp>
      <p:sp>
        <p:nvSpPr>
          <p:cNvPr id="43" name="Shape 2909"/>
          <p:cNvSpPr/>
          <p:nvPr/>
        </p:nvSpPr>
        <p:spPr>
          <a:xfrm rot="5400000">
            <a:off x="2715067" y="600747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 / 2</a:t>
            </a:r>
          </a:p>
        </p:txBody>
      </p:sp>
      <p:cxnSp>
        <p:nvCxnSpPr>
          <p:cNvPr id="44" name="Shape 2910"/>
          <p:cNvCxnSpPr/>
          <p:nvPr/>
        </p:nvCxnSpPr>
        <p:spPr>
          <a:xfrm>
            <a:off x="3256117" y="6047829"/>
            <a:ext cx="33300" cy="0"/>
          </a:xfrm>
          <a:prstGeom prst="straightConnector1">
            <a:avLst/>
          </a:prstGeom>
          <a:noFill/>
          <a:ln w="9525" cap="flat" cmpd="sng">
            <a:solidFill>
              <a:srgbClr val="666666"/>
            </a:solidFill>
            <a:prstDash val="solid"/>
            <a:round/>
            <a:headEnd type="none" w="lg" len="lg"/>
            <a:tailEnd type="none" w="lg" len="lg"/>
          </a:ln>
        </p:spPr>
      </p:cxnSp>
      <p:cxnSp>
        <p:nvCxnSpPr>
          <p:cNvPr id="45" name="Shape 2911"/>
          <p:cNvCxnSpPr/>
          <p:nvPr/>
        </p:nvCxnSpPr>
        <p:spPr>
          <a:xfrm>
            <a:off x="3138620" y="6047343"/>
            <a:ext cx="36900" cy="600"/>
          </a:xfrm>
          <a:prstGeom prst="straightConnector1">
            <a:avLst/>
          </a:prstGeom>
          <a:noFill/>
          <a:ln w="9525" cap="flat" cmpd="sng">
            <a:solidFill>
              <a:srgbClr val="666666"/>
            </a:solidFill>
            <a:prstDash val="solid"/>
            <a:round/>
            <a:headEnd type="none" w="lg" len="lg"/>
            <a:tailEnd type="none" w="lg" len="lg"/>
          </a:ln>
        </p:spPr>
      </p:cxnSp>
      <p:sp>
        <p:nvSpPr>
          <p:cNvPr id="46" name="Shape 2912"/>
          <p:cNvSpPr/>
          <p:nvPr/>
        </p:nvSpPr>
        <p:spPr>
          <a:xfrm rot="5400000">
            <a:off x="3396156" y="6029702"/>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7" name="Shape 2913"/>
          <p:cNvCxnSpPr/>
          <p:nvPr/>
        </p:nvCxnSpPr>
        <p:spPr>
          <a:xfrm>
            <a:off x="3369998" y="6047829"/>
            <a:ext cx="31200" cy="300"/>
          </a:xfrm>
          <a:prstGeom prst="straightConnector1">
            <a:avLst/>
          </a:prstGeom>
          <a:noFill/>
          <a:ln w="9525" cap="flat" cmpd="sng">
            <a:solidFill>
              <a:srgbClr val="666666"/>
            </a:solidFill>
            <a:prstDash val="solid"/>
            <a:round/>
            <a:headEnd type="none" w="lg" len="lg"/>
            <a:tailEnd type="none" w="lg" len="lg"/>
          </a:ln>
        </p:spPr>
      </p:cxnSp>
      <p:cxnSp>
        <p:nvCxnSpPr>
          <p:cNvPr id="48" name="Shape 2914"/>
          <p:cNvCxnSpPr/>
          <p:nvPr/>
        </p:nvCxnSpPr>
        <p:spPr>
          <a:xfrm rot="5400000" flipH="1">
            <a:off x="3269406" y="5921402"/>
            <a:ext cx="900" cy="299400"/>
          </a:xfrm>
          <a:prstGeom prst="curvedConnector3">
            <a:avLst>
              <a:gd name="adj1" fmla="val 82514138"/>
            </a:avLst>
          </a:prstGeom>
          <a:noFill/>
          <a:ln w="9525" cap="flat" cmpd="sng">
            <a:solidFill>
              <a:srgbClr val="666666"/>
            </a:solidFill>
            <a:prstDash val="solid"/>
            <a:round/>
            <a:headEnd type="none" w="lg" len="lg"/>
            <a:tailEnd type="none" w="lg" len="lg"/>
          </a:ln>
        </p:spPr>
      </p:cxnSp>
      <p:sp>
        <p:nvSpPr>
          <p:cNvPr id="49" name="Shape 2915"/>
          <p:cNvSpPr/>
          <p:nvPr/>
        </p:nvSpPr>
        <p:spPr>
          <a:xfrm rot="5400000">
            <a:off x="3125278" y="600539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a:t>
            </a:r>
          </a:p>
        </p:txBody>
      </p:sp>
      <p:sp>
        <p:nvSpPr>
          <p:cNvPr id="50" name="Shape 2916"/>
          <p:cNvSpPr/>
          <p:nvPr/>
        </p:nvSpPr>
        <p:spPr>
          <a:xfrm rot="5400000">
            <a:off x="3011397" y="600539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a:t>
            </a:r>
          </a:p>
        </p:txBody>
      </p:sp>
      <p:cxnSp>
        <p:nvCxnSpPr>
          <p:cNvPr id="51" name="Shape 2917"/>
          <p:cNvCxnSpPr/>
          <p:nvPr/>
        </p:nvCxnSpPr>
        <p:spPr>
          <a:xfrm>
            <a:off x="3552447" y="6045749"/>
            <a:ext cx="33300" cy="0"/>
          </a:xfrm>
          <a:prstGeom prst="straightConnector1">
            <a:avLst/>
          </a:prstGeom>
          <a:noFill/>
          <a:ln w="9525" cap="flat" cmpd="sng">
            <a:solidFill>
              <a:srgbClr val="666666"/>
            </a:solidFill>
            <a:prstDash val="solid"/>
            <a:round/>
            <a:headEnd type="none" w="lg" len="lg"/>
            <a:tailEnd type="none" w="lg" len="lg"/>
          </a:ln>
        </p:spPr>
      </p:cxnSp>
      <p:cxnSp>
        <p:nvCxnSpPr>
          <p:cNvPr id="52" name="Shape 2918"/>
          <p:cNvCxnSpPr/>
          <p:nvPr/>
        </p:nvCxnSpPr>
        <p:spPr>
          <a:xfrm rot="10800000" flipH="1">
            <a:off x="3438006" y="6045752"/>
            <a:ext cx="33600" cy="2400"/>
          </a:xfrm>
          <a:prstGeom prst="straightConnector1">
            <a:avLst/>
          </a:prstGeom>
          <a:noFill/>
          <a:ln w="9525" cap="flat" cmpd="sng">
            <a:solidFill>
              <a:srgbClr val="666666"/>
            </a:solidFill>
            <a:prstDash val="solid"/>
            <a:round/>
            <a:headEnd type="none" w="lg" len="lg"/>
            <a:tailEnd type="none" w="lg" len="lg"/>
          </a:ln>
        </p:spPr>
      </p:cxnSp>
      <p:sp>
        <p:nvSpPr>
          <p:cNvPr id="53" name="Shape 2919"/>
          <p:cNvSpPr/>
          <p:nvPr/>
        </p:nvSpPr>
        <p:spPr>
          <a:xfrm rot="5400000">
            <a:off x="3696765" y="6028085"/>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4" name="Shape 2920"/>
          <p:cNvCxnSpPr/>
          <p:nvPr/>
        </p:nvCxnSpPr>
        <p:spPr>
          <a:xfrm>
            <a:off x="3666328" y="6045749"/>
            <a:ext cx="35400" cy="900"/>
          </a:xfrm>
          <a:prstGeom prst="straightConnector1">
            <a:avLst/>
          </a:prstGeom>
          <a:noFill/>
          <a:ln w="9525" cap="flat" cmpd="sng">
            <a:solidFill>
              <a:srgbClr val="666666"/>
            </a:solidFill>
            <a:prstDash val="solid"/>
            <a:round/>
            <a:headEnd type="none" w="lg" len="lg"/>
            <a:tailEnd type="none" w="lg" len="lg"/>
          </a:ln>
        </p:spPr>
      </p:cxnSp>
      <p:cxnSp>
        <p:nvCxnSpPr>
          <p:cNvPr id="55" name="Shape 2921"/>
          <p:cNvCxnSpPr/>
          <p:nvPr/>
        </p:nvCxnSpPr>
        <p:spPr>
          <a:xfrm>
            <a:off x="3738615" y="6046535"/>
            <a:ext cx="0" cy="0"/>
          </a:xfrm>
          <a:prstGeom prst="straightConnector1">
            <a:avLst/>
          </a:prstGeom>
          <a:noFill/>
          <a:ln w="9525" cap="flat" cmpd="sng">
            <a:solidFill>
              <a:srgbClr val="666666"/>
            </a:solidFill>
            <a:prstDash val="solid"/>
            <a:round/>
            <a:headEnd type="none" w="lg" len="lg"/>
            <a:tailEnd type="none" w="lg" len="lg"/>
          </a:ln>
        </p:spPr>
      </p:cxnSp>
      <p:cxnSp>
        <p:nvCxnSpPr>
          <p:cNvPr id="56" name="Shape 2922"/>
          <p:cNvCxnSpPr/>
          <p:nvPr/>
        </p:nvCxnSpPr>
        <p:spPr>
          <a:xfrm rot="-5400000">
            <a:off x="3569106" y="5920502"/>
            <a:ext cx="1500" cy="300600"/>
          </a:xfrm>
          <a:prstGeom prst="curvedConnector3">
            <a:avLst>
              <a:gd name="adj1" fmla="val 47190149"/>
            </a:avLst>
          </a:prstGeom>
          <a:noFill/>
          <a:ln w="9525" cap="flat" cmpd="sng">
            <a:solidFill>
              <a:srgbClr val="666666"/>
            </a:solidFill>
            <a:prstDash val="solid"/>
            <a:round/>
            <a:headEnd type="none" w="lg" len="lg"/>
            <a:tailEnd type="none" w="lg" len="lg"/>
          </a:ln>
        </p:spPr>
      </p:cxnSp>
      <p:sp>
        <p:nvSpPr>
          <p:cNvPr id="57" name="Shape 2923"/>
          <p:cNvSpPr/>
          <p:nvPr/>
        </p:nvSpPr>
        <p:spPr>
          <a:xfrm rot="5400000">
            <a:off x="3425942" y="600539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a:t>
            </a:r>
          </a:p>
        </p:txBody>
      </p:sp>
      <p:sp>
        <p:nvSpPr>
          <p:cNvPr id="58" name="Shape 2924"/>
          <p:cNvSpPr/>
          <p:nvPr/>
        </p:nvSpPr>
        <p:spPr>
          <a:xfrm rot="5400000">
            <a:off x="3312061" y="600539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a:t>
            </a:r>
          </a:p>
        </p:txBody>
      </p:sp>
      <p:cxnSp>
        <p:nvCxnSpPr>
          <p:cNvPr id="59" name="Shape 2925"/>
          <p:cNvCxnSpPr/>
          <p:nvPr/>
        </p:nvCxnSpPr>
        <p:spPr>
          <a:xfrm>
            <a:off x="3853111" y="6045749"/>
            <a:ext cx="33300" cy="0"/>
          </a:xfrm>
          <a:prstGeom prst="straightConnector1">
            <a:avLst/>
          </a:prstGeom>
          <a:noFill/>
          <a:ln w="9525" cap="flat" cmpd="sng">
            <a:solidFill>
              <a:srgbClr val="666666"/>
            </a:solidFill>
            <a:prstDash val="solid"/>
            <a:round/>
            <a:headEnd type="none" w="lg" len="lg"/>
            <a:tailEnd type="none" w="lg" len="lg"/>
          </a:ln>
        </p:spPr>
      </p:cxnSp>
      <p:cxnSp>
        <p:nvCxnSpPr>
          <p:cNvPr id="60" name="Shape 2926"/>
          <p:cNvCxnSpPr/>
          <p:nvPr/>
        </p:nvCxnSpPr>
        <p:spPr>
          <a:xfrm rot="10800000" flipH="1">
            <a:off x="3738615" y="6045635"/>
            <a:ext cx="33900" cy="900"/>
          </a:xfrm>
          <a:prstGeom prst="straightConnector1">
            <a:avLst/>
          </a:prstGeom>
          <a:noFill/>
          <a:ln w="9525" cap="flat" cmpd="sng">
            <a:solidFill>
              <a:srgbClr val="666666"/>
            </a:solidFill>
            <a:prstDash val="solid"/>
            <a:round/>
            <a:headEnd type="none" w="lg" len="lg"/>
            <a:tailEnd type="none" w="lg" len="lg"/>
          </a:ln>
        </p:spPr>
      </p:cxnSp>
      <p:sp>
        <p:nvSpPr>
          <p:cNvPr id="61" name="Shape 2927"/>
          <p:cNvSpPr/>
          <p:nvPr/>
        </p:nvSpPr>
        <p:spPr>
          <a:xfrm rot="5400000">
            <a:off x="3993261" y="6028085"/>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2" name="Shape 2928"/>
          <p:cNvCxnSpPr/>
          <p:nvPr/>
        </p:nvCxnSpPr>
        <p:spPr>
          <a:xfrm>
            <a:off x="3966992" y="6045749"/>
            <a:ext cx="31200" cy="900"/>
          </a:xfrm>
          <a:prstGeom prst="straightConnector1">
            <a:avLst/>
          </a:prstGeom>
          <a:noFill/>
          <a:ln w="9525" cap="flat" cmpd="sng">
            <a:solidFill>
              <a:srgbClr val="666666"/>
            </a:solidFill>
            <a:prstDash val="solid"/>
            <a:round/>
            <a:headEnd type="none" w="lg" len="lg"/>
            <a:tailEnd type="none" w="lg" len="lg"/>
          </a:ln>
        </p:spPr>
      </p:cxnSp>
      <p:cxnSp>
        <p:nvCxnSpPr>
          <p:cNvPr id="63" name="Shape 2929"/>
          <p:cNvCxnSpPr/>
          <p:nvPr/>
        </p:nvCxnSpPr>
        <p:spPr>
          <a:xfrm rot="-5400000" flipH="1">
            <a:off x="3868065" y="5922035"/>
            <a:ext cx="600" cy="296400"/>
          </a:xfrm>
          <a:prstGeom prst="curvedConnector3">
            <a:avLst>
              <a:gd name="adj1" fmla="val -116305872"/>
            </a:avLst>
          </a:prstGeom>
          <a:noFill/>
          <a:ln w="9525" cap="flat" cmpd="sng">
            <a:solidFill>
              <a:srgbClr val="666666"/>
            </a:solidFill>
            <a:prstDash val="solid"/>
            <a:round/>
            <a:headEnd type="none" w="lg" len="lg"/>
            <a:tailEnd type="none" w="lg" len="lg"/>
          </a:ln>
        </p:spPr>
      </p:cxnSp>
      <p:cxnSp>
        <p:nvCxnSpPr>
          <p:cNvPr id="64" name="Shape 2930"/>
          <p:cNvCxnSpPr/>
          <p:nvPr/>
        </p:nvCxnSpPr>
        <p:spPr>
          <a:xfrm rot="-5400000" flipH="1">
            <a:off x="4082811" y="5997163"/>
            <a:ext cx="300" cy="102300"/>
          </a:xfrm>
          <a:prstGeom prst="straightConnector1">
            <a:avLst/>
          </a:prstGeom>
          <a:noFill/>
          <a:ln w="9525" cap="flat" cmpd="sng">
            <a:solidFill>
              <a:srgbClr val="666666"/>
            </a:solidFill>
            <a:prstDash val="solid"/>
            <a:round/>
            <a:headEnd type="none" w="lg" len="lg"/>
            <a:tailEnd type="triangle" w="lg" len="lg"/>
          </a:ln>
        </p:spPr>
      </p:cxnSp>
      <p:sp>
        <p:nvSpPr>
          <p:cNvPr id="65" name="Shape 2931"/>
          <p:cNvSpPr txBox="1"/>
          <p:nvPr/>
        </p:nvSpPr>
        <p:spPr>
          <a:xfrm rot="5400000">
            <a:off x="4100354" y="5996814"/>
            <a:ext cx="297900" cy="129900"/>
          </a:xfrm>
          <a:prstGeom prst="rect">
            <a:avLst/>
          </a:prstGeom>
          <a:noFill/>
          <a:ln>
            <a:noFill/>
          </a:ln>
        </p:spPr>
        <p:txBody>
          <a:bodyPr lIns="91425" tIns="91425" rIns="91425" bIns="91425" anchor="t" anchorCtr="0">
            <a:noAutofit/>
          </a:bodyPr>
          <a:lstStyle/>
          <a:p>
            <a:pPr lvl="0" rtl="0">
              <a:spcBef>
                <a:spcPts val="0"/>
              </a:spcBef>
              <a:buNone/>
            </a:pPr>
            <a:r>
              <a:rPr lang="en" sz="1000"/>
              <a:t>...</a:t>
            </a:r>
          </a:p>
        </p:txBody>
      </p:sp>
      <p:cxnSp>
        <p:nvCxnSpPr>
          <p:cNvPr id="66" name="Shape 2932"/>
          <p:cNvCxnSpPr/>
          <p:nvPr/>
        </p:nvCxnSpPr>
        <p:spPr>
          <a:xfrm>
            <a:off x="4180015" y="6048880"/>
            <a:ext cx="113100" cy="900"/>
          </a:xfrm>
          <a:prstGeom prst="straightConnector1">
            <a:avLst/>
          </a:prstGeom>
          <a:noFill/>
          <a:ln w="9525" cap="flat" cmpd="sng">
            <a:solidFill>
              <a:srgbClr val="666666"/>
            </a:solidFill>
            <a:prstDash val="solid"/>
            <a:round/>
            <a:headEnd type="none" w="lg" len="lg"/>
            <a:tailEnd type="triangle" w="lg" len="lg"/>
          </a:ln>
        </p:spPr>
      </p:cxnSp>
      <p:sp>
        <p:nvSpPr>
          <p:cNvPr id="67" name="Shape 2934"/>
          <p:cNvSpPr/>
          <p:nvPr/>
        </p:nvSpPr>
        <p:spPr>
          <a:xfrm rot="5400000">
            <a:off x="4020119" y="6009558"/>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sp>
        <p:nvSpPr>
          <p:cNvPr id="68" name="Shape 2935"/>
          <p:cNvSpPr/>
          <p:nvPr/>
        </p:nvSpPr>
        <p:spPr>
          <a:xfrm rot="5400000">
            <a:off x="3906238" y="6009558"/>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cxnSp>
        <p:nvCxnSpPr>
          <p:cNvPr id="69" name="Shape 2936"/>
          <p:cNvCxnSpPr/>
          <p:nvPr/>
        </p:nvCxnSpPr>
        <p:spPr>
          <a:xfrm>
            <a:off x="4447288" y="6049908"/>
            <a:ext cx="33300" cy="0"/>
          </a:xfrm>
          <a:prstGeom prst="straightConnector1">
            <a:avLst/>
          </a:prstGeom>
          <a:noFill/>
          <a:ln w="9525" cap="flat" cmpd="sng">
            <a:solidFill>
              <a:srgbClr val="666666"/>
            </a:solidFill>
            <a:prstDash val="solid"/>
            <a:round/>
            <a:headEnd type="none" w="lg" len="lg"/>
            <a:tailEnd type="none" w="lg" len="lg"/>
          </a:ln>
        </p:spPr>
      </p:cxnSp>
      <p:sp>
        <p:nvSpPr>
          <p:cNvPr id="70" name="Shape 2933"/>
          <p:cNvSpPr/>
          <p:nvPr/>
        </p:nvSpPr>
        <p:spPr>
          <a:xfrm rot="5400000">
            <a:off x="4288165" y="6031330"/>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71" name="Shape 2937"/>
          <p:cNvCxnSpPr/>
          <p:nvPr/>
        </p:nvCxnSpPr>
        <p:spPr>
          <a:xfrm>
            <a:off x="4330015" y="6049780"/>
            <a:ext cx="36600" cy="0"/>
          </a:xfrm>
          <a:prstGeom prst="straightConnector1">
            <a:avLst/>
          </a:prstGeom>
          <a:noFill/>
          <a:ln w="9525" cap="flat" cmpd="sng">
            <a:solidFill>
              <a:srgbClr val="666666"/>
            </a:solidFill>
            <a:prstDash val="solid"/>
            <a:round/>
            <a:headEnd type="none" w="lg" len="lg"/>
            <a:tailEnd type="none" w="lg" len="lg"/>
          </a:ln>
        </p:spPr>
      </p:cxnSp>
      <p:sp>
        <p:nvSpPr>
          <p:cNvPr id="72" name="Shape 2938"/>
          <p:cNvSpPr/>
          <p:nvPr/>
        </p:nvSpPr>
        <p:spPr>
          <a:xfrm rot="5400000">
            <a:off x="4587329" y="6031319"/>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73" name="Shape 2939"/>
          <p:cNvCxnSpPr/>
          <p:nvPr/>
        </p:nvCxnSpPr>
        <p:spPr>
          <a:xfrm>
            <a:off x="4561169" y="6049908"/>
            <a:ext cx="31200" cy="0"/>
          </a:xfrm>
          <a:prstGeom prst="straightConnector1">
            <a:avLst/>
          </a:prstGeom>
          <a:noFill/>
          <a:ln w="9525" cap="flat" cmpd="sng">
            <a:solidFill>
              <a:srgbClr val="666666"/>
            </a:solidFill>
            <a:prstDash val="solid"/>
            <a:round/>
            <a:headEnd type="none" w="lg" len="lg"/>
            <a:tailEnd type="none" w="lg" len="lg"/>
          </a:ln>
        </p:spPr>
      </p:cxnSp>
      <p:cxnSp>
        <p:nvCxnSpPr>
          <p:cNvPr id="74" name="Shape 2940"/>
          <p:cNvCxnSpPr/>
          <p:nvPr/>
        </p:nvCxnSpPr>
        <p:spPr>
          <a:xfrm rot="5400000">
            <a:off x="4460879" y="5923919"/>
            <a:ext cx="600" cy="299100"/>
          </a:xfrm>
          <a:prstGeom prst="curvedConnector3">
            <a:avLst>
              <a:gd name="adj1" fmla="val -118778207"/>
            </a:avLst>
          </a:prstGeom>
          <a:noFill/>
          <a:ln w="9525" cap="flat" cmpd="sng">
            <a:solidFill>
              <a:srgbClr val="666666"/>
            </a:solidFill>
            <a:prstDash val="solid"/>
            <a:round/>
            <a:headEnd type="none" w="lg" len="lg"/>
            <a:tailEnd type="none" w="lg" len="lg"/>
          </a:ln>
        </p:spPr>
      </p:cxnSp>
      <p:sp>
        <p:nvSpPr>
          <p:cNvPr id="75" name="Shape 2941"/>
          <p:cNvSpPr/>
          <p:nvPr/>
        </p:nvSpPr>
        <p:spPr>
          <a:xfrm rot="5400000">
            <a:off x="4316449" y="6007479"/>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sp>
        <p:nvSpPr>
          <p:cNvPr id="76" name="Shape 2942"/>
          <p:cNvSpPr/>
          <p:nvPr/>
        </p:nvSpPr>
        <p:spPr>
          <a:xfrm rot="5400000">
            <a:off x="4202568" y="6007479"/>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cxnSp>
        <p:nvCxnSpPr>
          <p:cNvPr id="77" name="Shape 2943"/>
          <p:cNvCxnSpPr/>
          <p:nvPr/>
        </p:nvCxnSpPr>
        <p:spPr>
          <a:xfrm>
            <a:off x="4743618" y="6047829"/>
            <a:ext cx="33300" cy="0"/>
          </a:xfrm>
          <a:prstGeom prst="straightConnector1">
            <a:avLst/>
          </a:prstGeom>
          <a:noFill/>
          <a:ln w="9525" cap="flat" cmpd="sng">
            <a:solidFill>
              <a:srgbClr val="666666"/>
            </a:solidFill>
            <a:prstDash val="solid"/>
            <a:round/>
            <a:headEnd type="none" w="lg" len="lg"/>
            <a:tailEnd type="none" w="lg" len="lg"/>
          </a:ln>
        </p:spPr>
      </p:cxnSp>
      <p:cxnSp>
        <p:nvCxnSpPr>
          <p:cNvPr id="78" name="Shape 2944"/>
          <p:cNvCxnSpPr/>
          <p:nvPr/>
        </p:nvCxnSpPr>
        <p:spPr>
          <a:xfrm rot="10800000" flipH="1">
            <a:off x="4629179" y="6047969"/>
            <a:ext cx="33600" cy="1800"/>
          </a:xfrm>
          <a:prstGeom prst="straightConnector1">
            <a:avLst/>
          </a:prstGeom>
          <a:noFill/>
          <a:ln w="9525" cap="flat" cmpd="sng">
            <a:solidFill>
              <a:srgbClr val="666666"/>
            </a:solidFill>
            <a:prstDash val="solid"/>
            <a:round/>
            <a:headEnd type="none" w="lg" len="lg"/>
            <a:tailEnd type="none" w="lg" len="lg"/>
          </a:ln>
        </p:spPr>
      </p:cxnSp>
      <p:sp>
        <p:nvSpPr>
          <p:cNvPr id="79" name="Shape 2945"/>
          <p:cNvSpPr/>
          <p:nvPr/>
        </p:nvSpPr>
        <p:spPr>
          <a:xfrm rot="5400000">
            <a:off x="4887938" y="6029702"/>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0" name="Shape 2946"/>
          <p:cNvCxnSpPr/>
          <p:nvPr/>
        </p:nvCxnSpPr>
        <p:spPr>
          <a:xfrm>
            <a:off x="4857499" y="6047829"/>
            <a:ext cx="35400" cy="300"/>
          </a:xfrm>
          <a:prstGeom prst="straightConnector1">
            <a:avLst/>
          </a:prstGeom>
          <a:noFill/>
          <a:ln w="9525" cap="flat" cmpd="sng">
            <a:solidFill>
              <a:srgbClr val="666666"/>
            </a:solidFill>
            <a:prstDash val="solid"/>
            <a:round/>
            <a:headEnd type="none" w="lg" len="lg"/>
            <a:tailEnd type="none" w="lg" len="lg"/>
          </a:ln>
        </p:spPr>
      </p:cxnSp>
      <p:cxnSp>
        <p:nvCxnSpPr>
          <p:cNvPr id="81" name="Shape 2947"/>
          <p:cNvCxnSpPr/>
          <p:nvPr/>
        </p:nvCxnSpPr>
        <p:spPr>
          <a:xfrm>
            <a:off x="4929788" y="6048152"/>
            <a:ext cx="0" cy="0"/>
          </a:xfrm>
          <a:prstGeom prst="straightConnector1">
            <a:avLst/>
          </a:prstGeom>
          <a:noFill/>
          <a:ln w="9525" cap="flat" cmpd="sng">
            <a:solidFill>
              <a:srgbClr val="666666"/>
            </a:solidFill>
            <a:prstDash val="solid"/>
            <a:round/>
            <a:headEnd type="none" w="lg" len="lg"/>
            <a:tailEnd type="none" w="lg" len="lg"/>
          </a:ln>
        </p:spPr>
      </p:cxnSp>
      <p:cxnSp>
        <p:nvCxnSpPr>
          <p:cNvPr id="82" name="Shape 2948"/>
          <p:cNvCxnSpPr/>
          <p:nvPr/>
        </p:nvCxnSpPr>
        <p:spPr>
          <a:xfrm rot="-5400000">
            <a:off x="4760279" y="5922119"/>
            <a:ext cx="1500" cy="300600"/>
          </a:xfrm>
          <a:prstGeom prst="curvedConnector3">
            <a:avLst>
              <a:gd name="adj1" fmla="val 49056283"/>
            </a:avLst>
          </a:prstGeom>
          <a:noFill/>
          <a:ln w="9525" cap="flat" cmpd="sng">
            <a:solidFill>
              <a:srgbClr val="666666"/>
            </a:solidFill>
            <a:prstDash val="solid"/>
            <a:round/>
            <a:headEnd type="none" w="lg" len="lg"/>
            <a:tailEnd type="none" w="lg" len="lg"/>
          </a:ln>
        </p:spPr>
      </p:cxnSp>
      <p:sp>
        <p:nvSpPr>
          <p:cNvPr id="83" name="Shape 2949"/>
          <p:cNvSpPr/>
          <p:nvPr/>
        </p:nvSpPr>
        <p:spPr>
          <a:xfrm rot="5400000">
            <a:off x="4617113" y="6007479"/>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sp>
        <p:nvSpPr>
          <p:cNvPr id="84" name="Shape 2950"/>
          <p:cNvSpPr/>
          <p:nvPr/>
        </p:nvSpPr>
        <p:spPr>
          <a:xfrm rot="5400000">
            <a:off x="4503232" y="6007479"/>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cxnSp>
        <p:nvCxnSpPr>
          <p:cNvPr id="85" name="Shape 2951"/>
          <p:cNvCxnSpPr/>
          <p:nvPr/>
        </p:nvCxnSpPr>
        <p:spPr>
          <a:xfrm>
            <a:off x="5044282" y="6047829"/>
            <a:ext cx="33300" cy="0"/>
          </a:xfrm>
          <a:prstGeom prst="straightConnector1">
            <a:avLst/>
          </a:prstGeom>
          <a:noFill/>
          <a:ln w="9525" cap="flat" cmpd="sng">
            <a:solidFill>
              <a:srgbClr val="666666"/>
            </a:solidFill>
            <a:prstDash val="solid"/>
            <a:round/>
            <a:headEnd type="none" w="lg" len="lg"/>
            <a:tailEnd type="none" w="lg" len="lg"/>
          </a:ln>
        </p:spPr>
      </p:cxnSp>
      <p:cxnSp>
        <p:nvCxnSpPr>
          <p:cNvPr id="86" name="Shape 2952"/>
          <p:cNvCxnSpPr/>
          <p:nvPr/>
        </p:nvCxnSpPr>
        <p:spPr>
          <a:xfrm rot="10800000" flipH="1">
            <a:off x="4929788" y="6047852"/>
            <a:ext cx="33900" cy="300"/>
          </a:xfrm>
          <a:prstGeom prst="straightConnector1">
            <a:avLst/>
          </a:prstGeom>
          <a:noFill/>
          <a:ln w="9525" cap="flat" cmpd="sng">
            <a:solidFill>
              <a:srgbClr val="666666"/>
            </a:solidFill>
            <a:prstDash val="solid"/>
            <a:round/>
            <a:headEnd type="none" w="lg" len="lg"/>
            <a:tailEnd type="none" w="lg" len="lg"/>
          </a:ln>
        </p:spPr>
      </p:cxnSp>
      <p:cxnSp>
        <p:nvCxnSpPr>
          <p:cNvPr id="87" name="Shape 2953"/>
          <p:cNvCxnSpPr/>
          <p:nvPr/>
        </p:nvCxnSpPr>
        <p:spPr>
          <a:xfrm rot="-5400000" flipH="1">
            <a:off x="5063888" y="5919002"/>
            <a:ext cx="1500" cy="306600"/>
          </a:xfrm>
          <a:prstGeom prst="curvedConnector3">
            <a:avLst>
              <a:gd name="adj1" fmla="val -47403482"/>
            </a:avLst>
          </a:prstGeom>
          <a:noFill/>
          <a:ln w="9525" cap="flat" cmpd="sng">
            <a:solidFill>
              <a:srgbClr val="666666"/>
            </a:solidFill>
            <a:prstDash val="solid"/>
            <a:round/>
            <a:headEnd type="none" w="lg" len="lg"/>
            <a:tailEnd type="none" w="lg" len="lg"/>
          </a:ln>
        </p:spPr>
      </p:cxnSp>
      <p:sp>
        <p:nvSpPr>
          <p:cNvPr id="88" name="Shape 2954"/>
          <p:cNvSpPr/>
          <p:nvPr/>
        </p:nvSpPr>
        <p:spPr>
          <a:xfrm rot="5400000">
            <a:off x="5194641" y="6031342"/>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9" name="Shape 2955"/>
          <p:cNvCxnSpPr/>
          <p:nvPr/>
        </p:nvCxnSpPr>
        <p:spPr>
          <a:xfrm>
            <a:off x="5158163" y="6047829"/>
            <a:ext cx="41400" cy="2100"/>
          </a:xfrm>
          <a:prstGeom prst="straightConnector1">
            <a:avLst/>
          </a:prstGeom>
          <a:noFill/>
          <a:ln w="9525" cap="flat" cmpd="sng">
            <a:solidFill>
              <a:srgbClr val="666666"/>
            </a:solidFill>
            <a:prstDash val="solid"/>
            <a:round/>
            <a:headEnd type="none" w="lg" len="lg"/>
            <a:tailEnd type="none" w="lg" len="lg"/>
          </a:ln>
        </p:spPr>
      </p:cxnSp>
      <p:cxnSp>
        <p:nvCxnSpPr>
          <p:cNvPr id="90" name="Shape 2956"/>
          <p:cNvCxnSpPr/>
          <p:nvPr/>
        </p:nvCxnSpPr>
        <p:spPr>
          <a:xfrm>
            <a:off x="5236491" y="6049792"/>
            <a:ext cx="41400" cy="0"/>
          </a:xfrm>
          <a:prstGeom prst="straightConnector1">
            <a:avLst/>
          </a:prstGeom>
          <a:noFill/>
          <a:ln w="9525" cap="flat" cmpd="sng">
            <a:solidFill>
              <a:srgbClr val="666666"/>
            </a:solidFill>
            <a:prstDash val="solid"/>
            <a:round/>
            <a:headEnd type="none" w="lg" len="lg"/>
            <a:tailEnd type="none" w="lg" len="lg"/>
          </a:ln>
        </p:spPr>
      </p:cxnSp>
      <p:sp>
        <p:nvSpPr>
          <p:cNvPr id="91" name="Shape 2957"/>
          <p:cNvSpPr/>
          <p:nvPr/>
        </p:nvSpPr>
        <p:spPr>
          <a:xfrm rot="5400000">
            <a:off x="4817527" y="6009588"/>
            <a:ext cx="1001400" cy="80700"/>
          </a:xfrm>
          <a:prstGeom prst="rect">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4A86E8"/>
                </a:solidFill>
                <a:latin typeface="Helvetica Neue Light"/>
                <a:ea typeface="Helvetica Neue Light"/>
                <a:cs typeface="Helvetica Neue Light"/>
                <a:sym typeface="Helvetica Neue Light"/>
              </a:rPr>
              <a:t>Pool</a:t>
            </a:r>
          </a:p>
        </p:txBody>
      </p:sp>
      <p:cxnSp>
        <p:nvCxnSpPr>
          <p:cNvPr id="92" name="Shape 2958"/>
          <p:cNvCxnSpPr/>
          <p:nvPr/>
        </p:nvCxnSpPr>
        <p:spPr>
          <a:xfrm rot="10800000">
            <a:off x="1818587" y="5226350"/>
            <a:ext cx="3754200" cy="0"/>
          </a:xfrm>
          <a:prstGeom prst="straightConnector1">
            <a:avLst/>
          </a:prstGeom>
          <a:noFill/>
          <a:ln w="28575" cap="flat" cmpd="sng">
            <a:solidFill>
              <a:srgbClr val="FF0000"/>
            </a:solidFill>
            <a:prstDash val="solid"/>
            <a:round/>
            <a:headEnd type="none" w="lg" len="lg"/>
            <a:tailEnd type="triangle" w="lg" len="lg"/>
          </a:ln>
        </p:spPr>
      </p:cxnSp>
      <p:sp>
        <p:nvSpPr>
          <p:cNvPr id="93" name="Shape 2959"/>
          <p:cNvSpPr txBox="1"/>
          <p:nvPr/>
        </p:nvSpPr>
        <p:spPr>
          <a:xfrm>
            <a:off x="86300" y="5660500"/>
            <a:ext cx="1693200" cy="389400"/>
          </a:xfrm>
          <a:prstGeom prst="rect">
            <a:avLst/>
          </a:prstGeom>
          <a:noFill/>
          <a:ln>
            <a:noFill/>
          </a:ln>
        </p:spPr>
        <p:txBody>
          <a:bodyPr lIns="91425" tIns="91425" rIns="91425" bIns="91425" anchor="t" anchorCtr="0">
            <a:noAutofit/>
          </a:bodyPr>
          <a:lstStyle/>
          <a:p>
            <a:pPr lvl="0" rtl="0">
              <a:spcBef>
                <a:spcPts val="0"/>
              </a:spcBef>
              <a:buNone/>
            </a:pPr>
            <a:r>
              <a:rPr lang="en"/>
              <a:t>Similar to ResNet!</a:t>
            </a:r>
          </a:p>
        </p:txBody>
      </p:sp>
    </p:spTree>
    <p:extLst>
      <p:ext uri="{BB962C8B-B14F-4D97-AF65-F5344CB8AC3E}">
        <p14:creationId xmlns:p14="http://schemas.microsoft.com/office/powerpoint/2010/main" val="2795173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LSTMs</a:t>
            </a:r>
          </a:p>
        </p:txBody>
      </p:sp>
      <p:sp>
        <p:nvSpPr>
          <p:cNvPr id="3" name="Content Placeholder 2"/>
          <p:cNvSpPr>
            <a:spLocks noGrp="1"/>
          </p:cNvSpPr>
          <p:nvPr>
            <p:ph idx="1"/>
          </p:nvPr>
        </p:nvSpPr>
        <p:spPr/>
        <p:txBody>
          <a:bodyPr/>
          <a:lstStyle/>
          <a:p>
            <a:r>
              <a:rPr lang="en-US" dirty="0"/>
              <a:t>A pretty sophisticated cell</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74</a:t>
            </a:fld>
            <a:endParaRPr lang="en-US"/>
          </a:p>
        </p:txBody>
      </p:sp>
      <p:pic>
        <p:nvPicPr>
          <p:cNvPr id="7" name="Picture 6"/>
          <p:cNvPicPr>
            <a:picLocks noChangeAspect="1"/>
          </p:cNvPicPr>
          <p:nvPr/>
        </p:nvPicPr>
        <p:blipFill>
          <a:blip r:embed="rId2"/>
          <a:stretch>
            <a:fillRect/>
          </a:stretch>
        </p:blipFill>
        <p:spPr>
          <a:xfrm>
            <a:off x="0" y="1701800"/>
            <a:ext cx="9144000" cy="3435654"/>
          </a:xfrm>
          <a:prstGeom prst="rect">
            <a:avLst/>
          </a:prstGeom>
        </p:spPr>
      </p:pic>
      <p:pic>
        <p:nvPicPr>
          <p:cNvPr id="8" name="Picture 7"/>
          <p:cNvPicPr>
            <a:picLocks noChangeAspect="1"/>
          </p:cNvPicPr>
          <p:nvPr/>
        </p:nvPicPr>
        <p:blipFill>
          <a:blip r:embed="rId3"/>
          <a:stretch>
            <a:fillRect/>
          </a:stretch>
        </p:blipFill>
        <p:spPr>
          <a:xfrm>
            <a:off x="3124200" y="5943600"/>
            <a:ext cx="2895600" cy="539496"/>
          </a:xfrm>
          <a:prstGeom prst="rect">
            <a:avLst/>
          </a:prstGeom>
        </p:spPr>
      </p:pic>
      <p:sp>
        <p:nvSpPr>
          <p:cNvPr id="9" name="TextBox 8"/>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spTree>
    <p:extLst>
      <p:ext uri="{BB962C8B-B14F-4D97-AF65-F5344CB8AC3E}">
        <p14:creationId xmlns:p14="http://schemas.microsoft.com/office/powerpoint/2010/main" val="28467282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F2AC-7F94-3027-BA07-7ACD2F4530F0}"/>
              </a:ext>
            </a:extLst>
          </p:cNvPr>
          <p:cNvSpPr>
            <a:spLocks noGrp="1"/>
          </p:cNvSpPr>
          <p:nvPr>
            <p:ph type="title"/>
          </p:nvPr>
        </p:nvSpPr>
        <p:spPr/>
        <p:txBody>
          <a:bodyPr/>
          <a:lstStyle/>
          <a:p>
            <a:endParaRPr lang="en-GB"/>
          </a:p>
        </p:txBody>
      </p:sp>
      <p:pic>
        <p:nvPicPr>
          <p:cNvPr id="7" name="Content Placeholder 6">
            <a:extLst>
              <a:ext uri="{FF2B5EF4-FFF2-40B4-BE49-F238E27FC236}">
                <a16:creationId xmlns:a16="http://schemas.microsoft.com/office/drawing/2014/main" id="{8160B903-E2F2-6911-D469-64F85EE05E57}"/>
              </a:ext>
            </a:extLst>
          </p:cNvPr>
          <p:cNvPicPr>
            <a:picLocks noGrp="1" noChangeAspect="1"/>
          </p:cNvPicPr>
          <p:nvPr>
            <p:ph idx="1"/>
          </p:nvPr>
        </p:nvPicPr>
        <p:blipFill>
          <a:blip r:embed="rId2"/>
          <a:stretch>
            <a:fillRect/>
          </a:stretch>
        </p:blipFill>
        <p:spPr>
          <a:xfrm>
            <a:off x="685800" y="1468084"/>
            <a:ext cx="7772400" cy="4607631"/>
          </a:xfrm>
        </p:spPr>
      </p:pic>
      <p:sp>
        <p:nvSpPr>
          <p:cNvPr id="4" name="Footer Placeholder 3">
            <a:extLst>
              <a:ext uri="{FF2B5EF4-FFF2-40B4-BE49-F238E27FC236}">
                <a16:creationId xmlns:a16="http://schemas.microsoft.com/office/drawing/2014/main" id="{3F0DCD9A-13BC-B371-244F-0283883FDFEA}"/>
              </a:ext>
            </a:extLst>
          </p:cNvPr>
          <p:cNvSpPr>
            <a:spLocks noGrp="1"/>
          </p:cNvSpPr>
          <p:nvPr>
            <p:ph type="ftr" sz="quarter" idx="11"/>
          </p:nvPr>
        </p:nvSpPr>
        <p:spPr/>
        <p:txBody>
          <a:bodyPr/>
          <a:lstStyle/>
          <a:p>
            <a:pPr>
              <a:defRPr/>
            </a:pPr>
            <a:r>
              <a:rPr lang="en-US"/>
              <a:t>(C) Dhruv Batra </a:t>
            </a:r>
            <a:endParaRPr lang="en-US" dirty="0"/>
          </a:p>
        </p:txBody>
      </p:sp>
      <p:sp>
        <p:nvSpPr>
          <p:cNvPr id="5" name="Slide Number Placeholder 4">
            <a:extLst>
              <a:ext uri="{FF2B5EF4-FFF2-40B4-BE49-F238E27FC236}">
                <a16:creationId xmlns:a16="http://schemas.microsoft.com/office/drawing/2014/main" id="{137658BE-63C3-5E2B-8392-98B41C9C6B5A}"/>
              </a:ext>
            </a:extLst>
          </p:cNvPr>
          <p:cNvSpPr>
            <a:spLocks noGrp="1"/>
          </p:cNvSpPr>
          <p:nvPr>
            <p:ph type="sldNum" sz="quarter" idx="12"/>
          </p:nvPr>
        </p:nvSpPr>
        <p:spPr/>
        <p:txBody>
          <a:bodyPr/>
          <a:lstStyle/>
          <a:p>
            <a:pPr>
              <a:defRPr/>
            </a:pPr>
            <a:fld id="{7134A590-6033-DE48-865B-A0558AEFCBD1}" type="slidenum">
              <a:rPr lang="en-US" smtClean="0"/>
              <a:pPr>
                <a:defRPr/>
              </a:pPr>
              <a:t>75</a:t>
            </a:fld>
            <a:endParaRPr lang="en-US"/>
          </a:p>
        </p:txBody>
      </p:sp>
    </p:spTree>
    <p:extLst>
      <p:ext uri="{BB962C8B-B14F-4D97-AF65-F5344CB8AC3E}">
        <p14:creationId xmlns:p14="http://schemas.microsoft.com/office/powerpoint/2010/main" val="2063349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a:t>LSTM Variants #1: Peephole Connections</a:t>
            </a:r>
          </a:p>
        </p:txBody>
      </p:sp>
      <p:sp>
        <p:nvSpPr>
          <p:cNvPr id="3" name="Content Placeholder 2"/>
          <p:cNvSpPr>
            <a:spLocks noGrp="1"/>
          </p:cNvSpPr>
          <p:nvPr>
            <p:ph idx="1"/>
          </p:nvPr>
        </p:nvSpPr>
        <p:spPr/>
        <p:txBody>
          <a:bodyPr/>
          <a:lstStyle/>
          <a:p>
            <a:r>
              <a:rPr lang="en-US" dirty="0"/>
              <a:t>Let gates see the cell state / memory</a:t>
            </a:r>
          </a:p>
        </p:txBody>
      </p:sp>
      <p:sp>
        <p:nvSpPr>
          <p:cNvPr id="4" name="Footer Placeholder 3"/>
          <p:cNvSpPr>
            <a:spLocks noGrp="1"/>
          </p:cNvSpPr>
          <p:nvPr>
            <p:ph type="ftr" sz="quarter" idx="11"/>
          </p:nvPr>
        </p:nvSpPr>
        <p:spPr/>
        <p:txBody>
          <a:bodyPr/>
          <a:lstStyle/>
          <a:p>
            <a:pPr>
              <a:defRPr/>
            </a:pPr>
            <a:r>
              <a:rPr lang="en-US"/>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76</a:t>
            </a:fld>
            <a:endParaRPr lang="en-US"/>
          </a:p>
        </p:txBody>
      </p:sp>
      <p:pic>
        <p:nvPicPr>
          <p:cNvPr id="6" name="Picture 5"/>
          <p:cNvPicPr>
            <a:picLocks noChangeAspect="1"/>
          </p:cNvPicPr>
          <p:nvPr/>
        </p:nvPicPr>
        <p:blipFill>
          <a:blip r:embed="rId2"/>
          <a:stretch>
            <a:fillRect/>
          </a:stretch>
        </p:blipFill>
        <p:spPr>
          <a:xfrm>
            <a:off x="0" y="2006600"/>
            <a:ext cx="9144000" cy="2824324"/>
          </a:xfrm>
          <a:prstGeom prst="rect">
            <a:avLst/>
          </a:prstGeom>
        </p:spPr>
      </p:pic>
      <p:sp>
        <p:nvSpPr>
          <p:cNvPr id="9" name="TextBox 8"/>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spTree>
    <p:extLst>
      <p:ext uri="{BB962C8B-B14F-4D97-AF65-F5344CB8AC3E}">
        <p14:creationId xmlns:p14="http://schemas.microsoft.com/office/powerpoint/2010/main" val="2702602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a:t>LSTM Variants #2: Coupled Gates</a:t>
            </a:r>
          </a:p>
        </p:txBody>
      </p:sp>
      <p:sp>
        <p:nvSpPr>
          <p:cNvPr id="3" name="Content Placeholder 2"/>
          <p:cNvSpPr>
            <a:spLocks noGrp="1"/>
          </p:cNvSpPr>
          <p:nvPr>
            <p:ph idx="1"/>
          </p:nvPr>
        </p:nvSpPr>
        <p:spPr/>
        <p:txBody>
          <a:bodyPr/>
          <a:lstStyle/>
          <a:p>
            <a:r>
              <a:rPr lang="en-US" dirty="0"/>
              <a:t>Only memorize new if forgetting old</a:t>
            </a:r>
          </a:p>
        </p:txBody>
      </p:sp>
      <p:sp>
        <p:nvSpPr>
          <p:cNvPr id="4" name="Footer Placeholder 3"/>
          <p:cNvSpPr>
            <a:spLocks noGrp="1"/>
          </p:cNvSpPr>
          <p:nvPr>
            <p:ph type="ftr" sz="quarter" idx="11"/>
          </p:nvPr>
        </p:nvSpPr>
        <p:spPr/>
        <p:txBody>
          <a:bodyPr/>
          <a:lstStyle/>
          <a:p>
            <a:pPr>
              <a:defRPr/>
            </a:pPr>
            <a:r>
              <a:rPr lang="en-US"/>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77</a:t>
            </a:fld>
            <a:endParaRPr lang="en-US"/>
          </a:p>
        </p:txBody>
      </p:sp>
      <p:pic>
        <p:nvPicPr>
          <p:cNvPr id="7" name="Picture 6"/>
          <p:cNvPicPr>
            <a:picLocks noChangeAspect="1"/>
          </p:cNvPicPr>
          <p:nvPr/>
        </p:nvPicPr>
        <p:blipFill>
          <a:blip r:embed="rId2"/>
          <a:stretch>
            <a:fillRect/>
          </a:stretch>
        </p:blipFill>
        <p:spPr>
          <a:xfrm>
            <a:off x="0" y="2006600"/>
            <a:ext cx="9144000" cy="2824324"/>
          </a:xfrm>
          <a:prstGeom prst="rect">
            <a:avLst/>
          </a:prstGeom>
        </p:spPr>
      </p:pic>
      <p:sp>
        <p:nvSpPr>
          <p:cNvPr id="8" name="TextBox 7"/>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spTree>
    <p:extLst>
      <p:ext uri="{BB962C8B-B14F-4D97-AF65-F5344CB8AC3E}">
        <p14:creationId xmlns:p14="http://schemas.microsoft.com/office/powerpoint/2010/main" val="35518902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a:t>LSTM Variants #3: Gated Recurrent Units</a:t>
            </a:r>
          </a:p>
        </p:txBody>
      </p:sp>
      <p:sp>
        <p:nvSpPr>
          <p:cNvPr id="3" name="Content Placeholder 2"/>
          <p:cNvSpPr>
            <a:spLocks noGrp="1"/>
          </p:cNvSpPr>
          <p:nvPr>
            <p:ph idx="1"/>
          </p:nvPr>
        </p:nvSpPr>
        <p:spPr/>
        <p:txBody>
          <a:bodyPr/>
          <a:lstStyle/>
          <a:p>
            <a:r>
              <a:rPr lang="en-US" dirty="0"/>
              <a:t>Changes: </a:t>
            </a:r>
          </a:p>
          <a:p>
            <a:pPr lvl="1"/>
            <a:r>
              <a:rPr lang="en-US" dirty="0"/>
              <a:t>No explicit memory; memory = hidden output</a:t>
            </a:r>
          </a:p>
          <a:p>
            <a:pPr lvl="1"/>
            <a:r>
              <a:rPr lang="en-US" dirty="0"/>
              <a:t>Z = memorize new and forget old</a:t>
            </a:r>
          </a:p>
          <a:p>
            <a:pPr lvl="1"/>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78</a:t>
            </a:fld>
            <a:endParaRPr lang="en-US"/>
          </a:p>
        </p:txBody>
      </p:sp>
      <p:pic>
        <p:nvPicPr>
          <p:cNvPr id="6" name="Picture 5"/>
          <p:cNvPicPr>
            <a:picLocks noChangeAspect="1"/>
          </p:cNvPicPr>
          <p:nvPr/>
        </p:nvPicPr>
        <p:blipFill>
          <a:blip r:embed="rId2"/>
          <a:stretch>
            <a:fillRect/>
          </a:stretch>
        </p:blipFill>
        <p:spPr>
          <a:xfrm>
            <a:off x="0" y="3119276"/>
            <a:ext cx="9144000" cy="2824324"/>
          </a:xfrm>
          <a:prstGeom prst="rect">
            <a:avLst/>
          </a:prstGeom>
        </p:spPr>
      </p:pic>
      <p:sp>
        <p:nvSpPr>
          <p:cNvPr id="8" name="TextBox 7"/>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p>
        </p:txBody>
      </p:sp>
    </p:spTree>
    <p:extLst>
      <p:ext uri="{BB962C8B-B14F-4D97-AF65-F5344CB8AC3E}">
        <p14:creationId xmlns:p14="http://schemas.microsoft.com/office/powerpoint/2010/main" val="12458843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988"/>
        <p:cNvGrpSpPr/>
        <p:nvPr/>
      </p:nvGrpSpPr>
      <p:grpSpPr>
        <a:xfrm>
          <a:off x="0" y="0"/>
          <a:ext cx="0" cy="0"/>
          <a:chOff x="0" y="0"/>
          <a:chExt cx="0" cy="0"/>
        </a:xfrm>
      </p:grpSpPr>
      <p:sp>
        <p:nvSpPr>
          <p:cNvPr id="2990" name="Shape 2990"/>
          <p:cNvSpPr txBox="1"/>
          <p:nvPr/>
        </p:nvSpPr>
        <p:spPr>
          <a:xfrm>
            <a:off x="168175" y="907850"/>
            <a:ext cx="5416200" cy="9135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sz="3000" kern="0">
                <a:solidFill>
                  <a:srgbClr val="000000"/>
                </a:solidFill>
                <a:latin typeface="Arial"/>
                <a:cs typeface="Arial"/>
                <a:sym typeface="Arial"/>
              </a:rPr>
              <a:t>Other RNN Variants</a:t>
            </a:r>
            <a:endParaRPr sz="3000" kern="0">
              <a:solidFill>
                <a:srgbClr val="000000"/>
              </a:solidFill>
              <a:latin typeface="Arial"/>
              <a:cs typeface="Arial"/>
              <a:sym typeface="Arial"/>
            </a:endParaRPr>
          </a:p>
        </p:txBody>
      </p:sp>
      <p:sp>
        <p:nvSpPr>
          <p:cNvPr id="2992" name="Shape 2992"/>
          <p:cNvSpPr txBox="1"/>
          <p:nvPr/>
        </p:nvSpPr>
        <p:spPr>
          <a:xfrm>
            <a:off x="2514600" y="1821350"/>
            <a:ext cx="2867100" cy="6273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sz="1400" kern="0" dirty="0">
                <a:solidFill>
                  <a:srgbClr val="000000"/>
                </a:solidFill>
                <a:latin typeface="Arial"/>
                <a:cs typeface="Arial"/>
                <a:sym typeface="Arial"/>
              </a:rPr>
              <a:t>[</a:t>
            </a:r>
            <a:r>
              <a:rPr lang="en" sz="1400" i="1" kern="0" dirty="0">
                <a:solidFill>
                  <a:srgbClr val="000000"/>
                </a:solidFill>
                <a:latin typeface="Arial"/>
                <a:cs typeface="Arial"/>
                <a:sym typeface="Arial"/>
              </a:rPr>
              <a:t>An Empirical Exploration of </a:t>
            </a:r>
            <a:endParaRPr sz="1400" i="1" kern="0" dirty="0">
              <a:solidFill>
                <a:srgbClr val="000000"/>
              </a:solidFill>
              <a:latin typeface="Arial"/>
              <a:cs typeface="Arial"/>
              <a:sym typeface="Arial"/>
            </a:endParaRPr>
          </a:p>
          <a:p>
            <a:pPr algn="l" eaLnBrk="1" fontAlgn="auto" hangingPunct="1">
              <a:spcBef>
                <a:spcPts val="0"/>
              </a:spcBef>
              <a:spcAft>
                <a:spcPts val="0"/>
              </a:spcAft>
              <a:buClr>
                <a:srgbClr val="000000"/>
              </a:buClr>
            </a:pPr>
            <a:r>
              <a:rPr lang="en" sz="1400" i="1" kern="0" dirty="0">
                <a:solidFill>
                  <a:srgbClr val="000000"/>
                </a:solidFill>
                <a:latin typeface="Arial"/>
                <a:cs typeface="Arial"/>
                <a:sym typeface="Arial"/>
              </a:rPr>
              <a:t>Recurrent Network Architectures,</a:t>
            </a:r>
            <a:r>
              <a:rPr lang="en" sz="1400" kern="0" dirty="0">
                <a:solidFill>
                  <a:srgbClr val="000000"/>
                </a:solidFill>
                <a:latin typeface="Arial"/>
                <a:cs typeface="Arial"/>
                <a:sym typeface="Arial"/>
              </a:rPr>
              <a:t> </a:t>
            </a:r>
            <a:endParaRPr sz="1400" kern="0" dirty="0">
              <a:solidFill>
                <a:srgbClr val="000000"/>
              </a:solidFill>
              <a:latin typeface="Arial"/>
              <a:cs typeface="Arial"/>
              <a:sym typeface="Arial"/>
            </a:endParaRPr>
          </a:p>
          <a:p>
            <a:pPr algn="l" eaLnBrk="1" fontAlgn="auto" hangingPunct="1">
              <a:spcBef>
                <a:spcPts val="0"/>
              </a:spcBef>
              <a:spcAft>
                <a:spcPts val="0"/>
              </a:spcAft>
              <a:buClr>
                <a:srgbClr val="000000"/>
              </a:buClr>
            </a:pPr>
            <a:r>
              <a:rPr lang="en" sz="1400" kern="0" dirty="0" err="1">
                <a:solidFill>
                  <a:srgbClr val="000000"/>
                </a:solidFill>
                <a:latin typeface="Arial"/>
                <a:cs typeface="Arial"/>
                <a:sym typeface="Arial"/>
              </a:rPr>
              <a:t>Jozefowicz</a:t>
            </a:r>
            <a:r>
              <a:rPr lang="en" sz="1400" kern="0" dirty="0">
                <a:solidFill>
                  <a:srgbClr val="000000"/>
                </a:solidFill>
                <a:latin typeface="Arial"/>
                <a:cs typeface="Arial"/>
                <a:sym typeface="Arial"/>
              </a:rPr>
              <a:t> et al., 2015]</a:t>
            </a:r>
            <a:endParaRPr sz="1400" kern="0" dirty="0">
              <a:solidFill>
                <a:srgbClr val="000000"/>
              </a:solidFill>
              <a:latin typeface="Arial"/>
              <a:cs typeface="Arial"/>
              <a:sym typeface="Arial"/>
            </a:endParaRPr>
          </a:p>
        </p:txBody>
      </p:sp>
      <p:pic>
        <p:nvPicPr>
          <p:cNvPr id="2993" name="Shape 2993"/>
          <p:cNvPicPr preferRelativeResize="0"/>
          <p:nvPr/>
        </p:nvPicPr>
        <p:blipFill>
          <a:blip r:embed="rId3">
            <a:alphaModFix/>
          </a:blip>
          <a:stretch>
            <a:fillRect/>
          </a:stretch>
        </p:blipFill>
        <p:spPr>
          <a:xfrm>
            <a:off x="2415164" y="2716775"/>
            <a:ext cx="2867025" cy="3409950"/>
          </a:xfrm>
          <a:prstGeom prst="rect">
            <a:avLst/>
          </a:prstGeom>
          <a:noFill/>
          <a:ln>
            <a:noFill/>
          </a:ln>
        </p:spPr>
      </p:pic>
    </p:spTree>
    <p:extLst>
      <p:ext uri="{BB962C8B-B14F-4D97-AF65-F5344CB8AC3E}">
        <p14:creationId xmlns:p14="http://schemas.microsoft.com/office/powerpoint/2010/main" val="1220681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are everywhere…</a:t>
            </a:r>
          </a:p>
        </p:txBody>
      </p:sp>
      <p:sp>
        <p:nvSpPr>
          <p:cNvPr id="3" name="Content Placeholder 2"/>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0" y="1066800"/>
            <a:ext cx="9144000" cy="3333281"/>
          </a:xfrm>
          <a:prstGeom prst="rect">
            <a:avLst/>
          </a:prstGeom>
        </p:spPr>
      </p:pic>
      <p:sp>
        <p:nvSpPr>
          <p:cNvPr id="8" name="TextBox 7"/>
          <p:cNvSpPr txBox="1"/>
          <p:nvPr/>
        </p:nvSpPr>
        <p:spPr>
          <a:xfrm>
            <a:off x="2993875" y="6578469"/>
            <a:ext cx="3238161" cy="276999"/>
          </a:xfrm>
          <a:prstGeom prst="rect">
            <a:avLst/>
          </a:prstGeom>
          <a:noFill/>
        </p:spPr>
        <p:txBody>
          <a:bodyPr wrap="none" rtlCol="0">
            <a:spAutoFit/>
          </a:bodyPr>
          <a:lstStyle/>
          <a:p>
            <a:r>
              <a:rPr lang="en-US" dirty="0">
                <a:solidFill>
                  <a:schemeClr val="bg1">
                    <a:lumMod val="65000"/>
                  </a:schemeClr>
                </a:solidFill>
              </a:rPr>
              <a:t>Image Credit: Alex Graves and Kevin </a:t>
            </a:r>
            <a:r>
              <a:rPr lang="en-US" dirty="0" err="1">
                <a:solidFill>
                  <a:schemeClr val="bg1">
                    <a:lumMod val="65000"/>
                  </a:schemeClr>
                </a:solidFill>
              </a:rPr>
              <a:t>Gimpel</a:t>
            </a:r>
            <a:endParaRPr lang="en-US" dirty="0">
              <a:solidFill>
                <a:schemeClr val="bg1">
                  <a:lumMod val="65000"/>
                </a:schemeClr>
              </a:solidFill>
            </a:endParaRPr>
          </a:p>
        </p:txBody>
      </p:sp>
      <p:pic>
        <p:nvPicPr>
          <p:cNvPr id="10" name="Picture 9"/>
          <p:cNvPicPr>
            <a:picLocks noChangeAspect="1"/>
          </p:cNvPicPr>
          <p:nvPr/>
        </p:nvPicPr>
        <p:blipFill>
          <a:blip r:embed="rId3"/>
          <a:stretch>
            <a:fillRect/>
          </a:stretch>
        </p:blipFill>
        <p:spPr>
          <a:xfrm>
            <a:off x="914400" y="4191000"/>
            <a:ext cx="7213600" cy="2184400"/>
          </a:xfrm>
          <a:prstGeom prst="rect">
            <a:avLst/>
          </a:prstGeom>
        </p:spPr>
      </p:pic>
      <p:sp>
        <p:nvSpPr>
          <p:cNvPr id="11" name="Right Arrow 10"/>
          <p:cNvSpPr/>
          <p:nvPr/>
        </p:nvSpPr>
        <p:spPr bwMode="auto">
          <a:xfrm rot="2907571">
            <a:off x="1452890" y="5844024"/>
            <a:ext cx="990600" cy="2286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 name="TextBox 5">
            <a:extLst>
              <a:ext uri="{FF2B5EF4-FFF2-40B4-BE49-F238E27FC236}">
                <a16:creationId xmlns:a16="http://schemas.microsoft.com/office/drawing/2014/main" id="{326D324A-CE80-2D5A-5482-042CDF49D118}"/>
              </a:ext>
            </a:extLst>
          </p:cNvPr>
          <p:cNvSpPr txBox="1"/>
          <p:nvPr/>
        </p:nvSpPr>
        <p:spPr>
          <a:xfrm>
            <a:off x="5410533" y="2051781"/>
            <a:ext cx="1827744" cy="276999"/>
          </a:xfrm>
          <a:prstGeom prst="rect">
            <a:avLst/>
          </a:prstGeom>
          <a:noFill/>
        </p:spPr>
        <p:txBody>
          <a:bodyPr wrap="none" rtlCol="0">
            <a:spAutoFit/>
          </a:bodyPr>
          <a:lstStyle/>
          <a:p>
            <a:r>
              <a:rPr lang="en-GB" dirty="0"/>
              <a:t>Hand writing recognition</a:t>
            </a:r>
          </a:p>
        </p:txBody>
      </p:sp>
      <p:sp>
        <p:nvSpPr>
          <p:cNvPr id="9" name="TextBox 8">
            <a:extLst>
              <a:ext uri="{FF2B5EF4-FFF2-40B4-BE49-F238E27FC236}">
                <a16:creationId xmlns:a16="http://schemas.microsoft.com/office/drawing/2014/main" id="{763A3D54-6F71-E4B2-E4E6-51AC9AAA0BE1}"/>
              </a:ext>
            </a:extLst>
          </p:cNvPr>
          <p:cNvSpPr txBox="1"/>
          <p:nvPr/>
        </p:nvSpPr>
        <p:spPr>
          <a:xfrm>
            <a:off x="3256359" y="3886200"/>
            <a:ext cx="5679312" cy="276999"/>
          </a:xfrm>
          <a:prstGeom prst="rect">
            <a:avLst/>
          </a:prstGeom>
          <a:noFill/>
        </p:spPr>
        <p:txBody>
          <a:bodyPr wrap="none" rtlCol="0">
            <a:spAutoFit/>
          </a:bodyPr>
          <a:lstStyle/>
          <a:p>
            <a:r>
              <a:rPr lang="en-GB" dirty="0"/>
              <a:t>Voice recognition, speech to text conversion. Both speech and text are sequence</a:t>
            </a:r>
          </a:p>
        </p:txBody>
      </p:sp>
      <p:sp>
        <p:nvSpPr>
          <p:cNvPr id="12" name="TextBox 11">
            <a:extLst>
              <a:ext uri="{FF2B5EF4-FFF2-40B4-BE49-F238E27FC236}">
                <a16:creationId xmlns:a16="http://schemas.microsoft.com/office/drawing/2014/main" id="{2B923160-2A6A-8A81-2D45-E09C73F820C2}"/>
              </a:ext>
            </a:extLst>
          </p:cNvPr>
          <p:cNvSpPr txBox="1"/>
          <p:nvPr/>
        </p:nvSpPr>
        <p:spPr>
          <a:xfrm>
            <a:off x="7109744" y="5867400"/>
            <a:ext cx="1513556" cy="276999"/>
          </a:xfrm>
          <a:prstGeom prst="rect">
            <a:avLst/>
          </a:prstGeom>
          <a:noFill/>
        </p:spPr>
        <p:txBody>
          <a:bodyPr wrap="none" rtlCol="0">
            <a:spAutoFit/>
          </a:bodyPr>
          <a:lstStyle/>
          <a:p>
            <a:r>
              <a:rPr lang="en-GB" dirty="0"/>
              <a:t>Machine translation</a:t>
            </a:r>
          </a:p>
        </p:txBody>
      </p:sp>
    </p:spTree>
    <p:extLst>
      <p:ext uri="{BB962C8B-B14F-4D97-AF65-F5344CB8AC3E}">
        <p14:creationId xmlns:p14="http://schemas.microsoft.com/office/powerpoint/2010/main" val="41600806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dirty="0"/>
              <a:t>Recurrent Neural Networks (RNNs)</a:t>
            </a:r>
          </a:p>
          <a:p>
            <a:pPr lvl="1"/>
            <a:r>
              <a:rPr lang="en-US" dirty="0"/>
              <a:t>Example Problem: (Character-level) Language modeling </a:t>
            </a:r>
          </a:p>
          <a:p>
            <a:pPr lvl="1"/>
            <a:r>
              <a:rPr lang="en-US" dirty="0"/>
              <a:t>Learning: (Truncated) </a:t>
            </a:r>
            <a:r>
              <a:rPr lang="en-US" dirty="0" err="1"/>
              <a:t>BackProp</a:t>
            </a:r>
            <a:r>
              <a:rPr lang="en-US" dirty="0"/>
              <a:t> Through Time (BPTT)</a:t>
            </a:r>
          </a:p>
          <a:p>
            <a:pPr lvl="1"/>
            <a:r>
              <a:rPr lang="en-US" dirty="0"/>
              <a:t>Visualizing RNNs</a:t>
            </a:r>
          </a:p>
          <a:p>
            <a:pPr lvl="1"/>
            <a:r>
              <a:rPr lang="en-US" dirty="0"/>
              <a:t>Example: Image Captioning</a:t>
            </a:r>
          </a:p>
          <a:p>
            <a:pPr lvl="1"/>
            <a:r>
              <a:rPr lang="en-US" dirty="0"/>
              <a:t>Inference: Beam Search</a:t>
            </a:r>
          </a:p>
          <a:p>
            <a:pPr lvl="1"/>
            <a:r>
              <a:rPr lang="en-US" dirty="0"/>
              <a:t>Multilayer RNNs</a:t>
            </a:r>
          </a:p>
          <a:p>
            <a:pPr lvl="1"/>
            <a:r>
              <a:rPr lang="en-US" dirty="0"/>
              <a:t>Problems with gradients in “vanilla” RNNs</a:t>
            </a:r>
          </a:p>
          <a:p>
            <a:pPr lvl="1"/>
            <a:r>
              <a:rPr lang="en-US" dirty="0"/>
              <a:t>LSTMs (and other RNN variants)</a:t>
            </a:r>
          </a:p>
          <a:p>
            <a:pPr lvl="1"/>
            <a:endParaRPr lang="en-US" dirty="0"/>
          </a:p>
          <a:p>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80</a:t>
            </a:fld>
            <a:endParaRPr lang="en-US"/>
          </a:p>
        </p:txBody>
      </p:sp>
    </p:spTree>
    <p:extLst>
      <p:ext uri="{BB962C8B-B14F-4D97-AF65-F5344CB8AC3E}">
        <p14:creationId xmlns:p14="http://schemas.microsoft.com/office/powerpoint/2010/main" val="20483692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Image Captioning</a:t>
            </a:r>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81</a:t>
            </a:fld>
            <a:endParaRPr lang="en-US"/>
          </a:p>
        </p:txBody>
      </p:sp>
      <p:pic>
        <p:nvPicPr>
          <p:cNvPr id="91" name="Picture 90"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90" y="1933044"/>
            <a:ext cx="1689810" cy="1267356"/>
          </a:xfrm>
          <a:prstGeom prst="rect">
            <a:avLst/>
          </a:prstGeom>
          <a:ln w="12700">
            <a:solidFill>
              <a:schemeClr val="tx1"/>
            </a:solidFill>
          </a:ln>
        </p:spPr>
      </p:pic>
      <p:grpSp>
        <p:nvGrpSpPr>
          <p:cNvPr id="92" name="Group 91"/>
          <p:cNvGrpSpPr/>
          <p:nvPr/>
        </p:nvGrpSpPr>
        <p:grpSpPr>
          <a:xfrm>
            <a:off x="838200" y="2119003"/>
            <a:ext cx="5652023" cy="1629441"/>
            <a:chOff x="838200" y="2119003"/>
            <a:chExt cx="5652023" cy="1629441"/>
          </a:xfrm>
        </p:grpSpPr>
        <p:grpSp>
          <p:nvGrpSpPr>
            <p:cNvPr id="93" name="Group 92"/>
            <p:cNvGrpSpPr/>
            <p:nvPr/>
          </p:nvGrpSpPr>
          <p:grpSpPr>
            <a:xfrm>
              <a:off x="3310521" y="2510342"/>
              <a:ext cx="1277574" cy="436917"/>
              <a:chOff x="3310521" y="2510342"/>
              <a:chExt cx="1277574" cy="436917"/>
            </a:xfrm>
          </p:grpSpPr>
          <p:sp>
            <p:nvSpPr>
              <p:cNvPr id="160" name="Rectangle 159"/>
              <p:cNvSpPr>
                <a:spLocks noChangeAspect="1"/>
              </p:cNvSpPr>
              <p:nvPr/>
            </p:nvSpPr>
            <p:spPr>
              <a:xfrm>
                <a:off x="4504871" y="2864035"/>
                <a:ext cx="83224" cy="83224"/>
              </a:xfrm>
              <a:prstGeom prst="rect">
                <a:avLst/>
              </a:prstGeom>
              <a:blipFill rotWithShape="1">
                <a:blip r:embed="rId3"/>
                <a:stretch>
                  <a:fillRect/>
                </a:stretch>
              </a:blip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a:spLocks noChangeAspect="1"/>
              </p:cNvSpPr>
              <p:nvPr/>
            </p:nvSpPr>
            <p:spPr>
              <a:xfrm>
                <a:off x="3310521" y="2510342"/>
                <a:ext cx="124836" cy="124836"/>
              </a:xfrm>
              <a:prstGeom prst="rect">
                <a:avLst/>
              </a:prstGeom>
              <a:no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2" name="Straight Connector 161"/>
              <p:cNvCxnSpPr>
                <a:stCxn id="161" idx="0"/>
                <a:endCxn id="160" idx="0"/>
              </p:cNvCxnSpPr>
              <p:nvPr/>
            </p:nvCxnSpPr>
            <p:spPr>
              <a:xfrm>
                <a:off x="3372939" y="2510342"/>
                <a:ext cx="1173544" cy="35369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stCxn id="167" idx="0"/>
                <a:endCxn id="160" idx="0"/>
              </p:cNvCxnSpPr>
              <p:nvPr/>
            </p:nvCxnSpPr>
            <p:spPr>
              <a:xfrm>
                <a:off x="3580999" y="2718402"/>
                <a:ext cx="965484" cy="14563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67" idx="2"/>
                <a:endCxn id="160" idx="2"/>
              </p:cNvCxnSpPr>
              <p:nvPr/>
            </p:nvCxnSpPr>
            <p:spPr>
              <a:xfrm>
                <a:off x="3580999" y="2843238"/>
                <a:ext cx="965484" cy="1040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65" name="Rectangle 164"/>
              <p:cNvSpPr>
                <a:spLocks noChangeAspect="1"/>
              </p:cNvSpPr>
              <p:nvPr/>
            </p:nvSpPr>
            <p:spPr>
              <a:xfrm>
                <a:off x="3379874" y="2579695"/>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a:spLocks noChangeAspect="1"/>
              </p:cNvSpPr>
              <p:nvPr/>
            </p:nvSpPr>
            <p:spPr>
              <a:xfrm>
                <a:off x="3449227" y="2649048"/>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a:spLocks noChangeAspect="1"/>
              </p:cNvSpPr>
              <p:nvPr/>
            </p:nvSpPr>
            <p:spPr>
              <a:xfrm>
                <a:off x="3518581" y="2718402"/>
                <a:ext cx="124836" cy="124836"/>
              </a:xfrm>
              <a:prstGeom prst="rect">
                <a:avLst/>
              </a:prstGeom>
              <a:solidFill>
                <a:schemeClr val="bg1">
                  <a:lumMod val="75000"/>
                </a:schemeClr>
              </a:solidFill>
              <a:ln w="9525">
                <a:solidFill>
                  <a:schemeClr val="tx1"/>
                </a:solidFill>
              </a:ln>
              <a:effectLst>
                <a:glow>
                  <a:schemeClr val="tx1">
                    <a:alpha val="75000"/>
                  </a:schemeClr>
                </a:glow>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a:stCxn id="166" idx="0"/>
                <a:endCxn id="160" idx="0"/>
              </p:cNvCxnSpPr>
              <p:nvPr/>
            </p:nvCxnSpPr>
            <p:spPr>
              <a:xfrm>
                <a:off x="3511645" y="2649048"/>
                <a:ext cx="1034838" cy="21498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65" idx="0"/>
                <a:endCxn id="160" idx="0"/>
              </p:cNvCxnSpPr>
              <p:nvPr/>
            </p:nvCxnSpPr>
            <p:spPr>
              <a:xfrm>
                <a:off x="3442292" y="2579695"/>
                <a:ext cx="1104191" cy="284340"/>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3433912" y="2510342"/>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3312033" y="2634958"/>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3314922" y="2512006"/>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94" name="Group 206"/>
            <p:cNvGrpSpPr/>
            <p:nvPr/>
          </p:nvGrpSpPr>
          <p:grpSpPr>
            <a:xfrm>
              <a:off x="4021151" y="2265098"/>
              <a:ext cx="749014" cy="749014"/>
              <a:chOff x="8773045" y="1214694"/>
              <a:chExt cx="1645920" cy="1645920"/>
            </a:xfrm>
          </p:grpSpPr>
          <p:sp>
            <p:nvSpPr>
              <p:cNvPr id="153" name="Rectangle 152"/>
              <p:cNvSpPr>
                <a:spLocks noChangeAspect="1"/>
              </p:cNvSpPr>
              <p:nvPr/>
            </p:nvSpPr>
            <p:spPr>
              <a:xfrm>
                <a:off x="8773045" y="1214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a:spLocks noChangeAspect="1"/>
              </p:cNvSpPr>
              <p:nvPr/>
            </p:nvSpPr>
            <p:spPr>
              <a:xfrm>
                <a:off x="8925445" y="1367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a:spLocks noChangeAspect="1"/>
              </p:cNvSpPr>
              <p:nvPr/>
            </p:nvSpPr>
            <p:spPr>
              <a:xfrm>
                <a:off x="9077845" y="15194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a:spLocks noChangeAspect="1"/>
              </p:cNvSpPr>
              <p:nvPr/>
            </p:nvSpPr>
            <p:spPr>
              <a:xfrm>
                <a:off x="9230245" y="16718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a:spLocks noChangeAspect="1"/>
              </p:cNvSpPr>
              <p:nvPr/>
            </p:nvSpPr>
            <p:spPr>
              <a:xfrm>
                <a:off x="9382645" y="18242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a:spLocks noChangeAspect="1"/>
              </p:cNvSpPr>
              <p:nvPr/>
            </p:nvSpPr>
            <p:spPr>
              <a:xfrm>
                <a:off x="9535045" y="1976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a:spLocks noChangeAspect="1"/>
              </p:cNvSpPr>
              <p:nvPr/>
            </p:nvSpPr>
            <p:spPr>
              <a:xfrm>
                <a:off x="9687445" y="2129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5" name="Rectangle 94"/>
            <p:cNvSpPr>
              <a:spLocks noChangeAspect="1"/>
            </p:cNvSpPr>
            <p:nvPr/>
          </p:nvSpPr>
          <p:spPr>
            <a:xfrm>
              <a:off x="3276600" y="2327063"/>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a:spLocks noChangeAspect="1"/>
            </p:cNvSpPr>
            <p:nvPr/>
          </p:nvSpPr>
          <p:spPr>
            <a:xfrm>
              <a:off x="3345953" y="2396416"/>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a:spLocks noChangeAspect="1"/>
            </p:cNvSpPr>
            <p:nvPr/>
          </p:nvSpPr>
          <p:spPr>
            <a:xfrm>
              <a:off x="3415306" y="2465769"/>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a:spLocks noChangeAspect="1"/>
            </p:cNvSpPr>
            <p:nvPr/>
          </p:nvSpPr>
          <p:spPr>
            <a:xfrm>
              <a:off x="3484659" y="2535122"/>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9" name="Group 211"/>
            <p:cNvGrpSpPr/>
            <p:nvPr/>
          </p:nvGrpSpPr>
          <p:grpSpPr>
            <a:xfrm>
              <a:off x="2133600" y="2119003"/>
              <a:ext cx="1040298" cy="1040298"/>
              <a:chOff x="5572662" y="2317477"/>
              <a:chExt cx="2286000" cy="2286000"/>
            </a:xfrm>
          </p:grpSpPr>
          <p:sp>
            <p:nvSpPr>
              <p:cNvPr id="149" name="Rectangle 148"/>
              <p:cNvSpPr>
                <a:spLocks noChangeAspect="1"/>
              </p:cNvSpPr>
              <p:nvPr/>
            </p:nvSpPr>
            <p:spPr>
              <a:xfrm>
                <a:off x="5572662" y="23174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a:spLocks noChangeAspect="1"/>
              </p:cNvSpPr>
              <p:nvPr/>
            </p:nvSpPr>
            <p:spPr>
              <a:xfrm>
                <a:off x="5725062" y="24698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a:spLocks noChangeAspect="1"/>
              </p:cNvSpPr>
              <p:nvPr/>
            </p:nvSpPr>
            <p:spPr>
              <a:xfrm>
                <a:off x="5877462" y="26222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a:spLocks noChangeAspect="1"/>
              </p:cNvSpPr>
              <p:nvPr/>
            </p:nvSpPr>
            <p:spPr>
              <a:xfrm>
                <a:off x="6029862" y="2774677"/>
                <a:ext cx="1828800" cy="1828800"/>
              </a:xfrm>
              <a:prstGeom prst="rect">
                <a:avLst/>
              </a:prstGeom>
              <a:blipFill rotWithShape="1">
                <a:blip r:embed="rId4"/>
                <a:stretch>
                  <a:fillRect/>
                </a:stretch>
              </a:blip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0" name="Straight Connector 99"/>
            <p:cNvCxnSpPr>
              <a:stCxn id="142" idx="0"/>
              <a:endCxn id="115" idx="2"/>
            </p:cNvCxnSpPr>
            <p:nvPr/>
          </p:nvCxnSpPr>
          <p:spPr>
            <a:xfrm>
              <a:off x="4843481" y="2346326"/>
              <a:ext cx="536371" cy="7463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148" idx="2"/>
              <a:endCxn id="119" idx="3"/>
            </p:cNvCxnSpPr>
            <p:nvPr/>
          </p:nvCxnSpPr>
          <p:spPr>
            <a:xfrm flipV="1">
              <a:off x="5259600" y="2821189"/>
              <a:ext cx="500945" cy="10770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2" name="Rectangle 101"/>
            <p:cNvSpPr>
              <a:spLocks noChangeAspect="1"/>
            </p:cNvSpPr>
            <p:nvPr/>
          </p:nvSpPr>
          <p:spPr>
            <a:xfrm>
              <a:off x="1464485" y="2398342"/>
              <a:ext cx="208059" cy="208059"/>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a:stCxn id="102" idx="0"/>
              <a:endCxn id="105" idx="0"/>
            </p:cNvCxnSpPr>
            <p:nvPr/>
          </p:nvCxnSpPr>
          <p:spPr>
            <a:xfrm>
              <a:off x="1568515" y="2398342"/>
              <a:ext cx="1406337" cy="6241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02" idx="2"/>
              <a:endCxn id="105" idx="2"/>
            </p:cNvCxnSpPr>
            <p:nvPr/>
          </p:nvCxnSpPr>
          <p:spPr>
            <a:xfrm flipV="1">
              <a:off x="1568515" y="2543984"/>
              <a:ext cx="1406337" cy="62417"/>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05" name="Rectangle 104"/>
            <p:cNvSpPr>
              <a:spLocks noChangeAspect="1"/>
            </p:cNvSpPr>
            <p:nvPr/>
          </p:nvSpPr>
          <p:spPr>
            <a:xfrm>
              <a:off x="2933240" y="2460761"/>
              <a:ext cx="83223" cy="83223"/>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a:spLocks noChangeAspect="1"/>
            </p:cNvSpPr>
            <p:nvPr/>
          </p:nvSpPr>
          <p:spPr>
            <a:xfrm>
              <a:off x="2464403" y="2874952"/>
              <a:ext cx="166448" cy="166448"/>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a:spLocks noChangeAspect="1"/>
            </p:cNvSpPr>
            <p:nvPr/>
          </p:nvSpPr>
          <p:spPr>
            <a:xfrm>
              <a:off x="3552220" y="2801748"/>
              <a:ext cx="83223" cy="83223"/>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 name="Straight Connector 107"/>
            <p:cNvCxnSpPr>
              <a:stCxn id="106" idx="0"/>
              <a:endCxn id="107" idx="0"/>
            </p:cNvCxnSpPr>
            <p:nvPr/>
          </p:nvCxnSpPr>
          <p:spPr>
            <a:xfrm flipV="1">
              <a:off x="2547627" y="2801748"/>
              <a:ext cx="1046205" cy="73204"/>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106" idx="2"/>
              <a:endCxn id="107" idx="2"/>
            </p:cNvCxnSpPr>
            <p:nvPr/>
          </p:nvCxnSpPr>
          <p:spPr>
            <a:xfrm flipV="1">
              <a:off x="2547627" y="2884971"/>
              <a:ext cx="1046205" cy="15642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10" name="Group 226"/>
            <p:cNvGrpSpPr/>
            <p:nvPr/>
          </p:nvGrpSpPr>
          <p:grpSpPr>
            <a:xfrm>
              <a:off x="4760257" y="2346326"/>
              <a:ext cx="582566" cy="582567"/>
              <a:chOff x="11541722" y="1891905"/>
              <a:chExt cx="1280160" cy="1280160"/>
            </a:xfrm>
          </p:grpSpPr>
          <p:sp>
            <p:nvSpPr>
              <p:cNvPr id="142" name="Rectangle 141"/>
              <p:cNvSpPr>
                <a:spLocks noChangeAspect="1"/>
              </p:cNvSpPr>
              <p:nvPr/>
            </p:nvSpPr>
            <p:spPr>
              <a:xfrm>
                <a:off x="11541722" y="1891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a:spLocks noChangeAspect="1"/>
              </p:cNvSpPr>
              <p:nvPr/>
            </p:nvSpPr>
            <p:spPr>
              <a:xfrm>
                <a:off x="11694122" y="2044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a:spLocks noChangeAspect="1"/>
              </p:cNvSpPr>
              <p:nvPr/>
            </p:nvSpPr>
            <p:spPr>
              <a:xfrm>
                <a:off x="11846522" y="21967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a:spLocks noChangeAspect="1"/>
              </p:cNvSpPr>
              <p:nvPr/>
            </p:nvSpPr>
            <p:spPr>
              <a:xfrm>
                <a:off x="11998922" y="23491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a:spLocks noChangeAspect="1"/>
              </p:cNvSpPr>
              <p:nvPr/>
            </p:nvSpPr>
            <p:spPr>
              <a:xfrm>
                <a:off x="12151322" y="25015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a:spLocks noChangeAspect="1"/>
              </p:cNvSpPr>
              <p:nvPr/>
            </p:nvSpPr>
            <p:spPr>
              <a:xfrm>
                <a:off x="12303722" y="2653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a:spLocks noChangeAspect="1"/>
              </p:cNvSpPr>
              <p:nvPr/>
            </p:nvSpPr>
            <p:spPr>
              <a:xfrm>
                <a:off x="12456122" y="2806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1" name="Rectangle 110"/>
            <p:cNvSpPr>
              <a:spLocks noChangeAspect="1"/>
            </p:cNvSpPr>
            <p:nvPr/>
          </p:nvSpPr>
          <p:spPr>
            <a:xfrm>
              <a:off x="4613736" y="2711975"/>
              <a:ext cx="124836" cy="124836"/>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a:spLocks noChangeAspect="1"/>
            </p:cNvSpPr>
            <p:nvPr/>
          </p:nvSpPr>
          <p:spPr>
            <a:xfrm>
              <a:off x="5263730" y="2779017"/>
              <a:ext cx="62418" cy="62418"/>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3" name="Straight Connector 112"/>
            <p:cNvCxnSpPr>
              <a:stCxn id="111" idx="2"/>
              <a:endCxn id="112" idx="2"/>
            </p:cNvCxnSpPr>
            <p:nvPr/>
          </p:nvCxnSpPr>
          <p:spPr>
            <a:xfrm>
              <a:off x="4676154" y="2836811"/>
              <a:ext cx="618785" cy="46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11" idx="0"/>
              <a:endCxn id="112" idx="0"/>
            </p:cNvCxnSpPr>
            <p:nvPr/>
          </p:nvCxnSpPr>
          <p:spPr>
            <a:xfrm>
              <a:off x="4676154" y="2711975"/>
              <a:ext cx="618785" cy="670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15" name="Oval 114"/>
            <p:cNvSpPr>
              <a:spLocks noChangeAspect="1"/>
            </p:cNvSpPr>
            <p:nvPr/>
          </p:nvSpPr>
          <p:spPr bwMode="auto">
            <a:xfrm>
              <a:off x="5379852" y="237378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Oval 115"/>
            <p:cNvSpPr>
              <a:spLocks noChangeAspect="1"/>
            </p:cNvSpPr>
            <p:nvPr/>
          </p:nvSpPr>
          <p:spPr bwMode="auto">
            <a:xfrm>
              <a:off x="5477011" y="24673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7" name="Oval 116"/>
            <p:cNvSpPr>
              <a:spLocks noChangeAspect="1"/>
            </p:cNvSpPr>
            <p:nvPr/>
          </p:nvSpPr>
          <p:spPr bwMode="auto">
            <a:xfrm>
              <a:off x="5566507" y="255400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8" name="Oval 117"/>
            <p:cNvSpPr>
              <a:spLocks noChangeAspect="1"/>
            </p:cNvSpPr>
            <p:nvPr/>
          </p:nvSpPr>
          <p:spPr bwMode="auto">
            <a:xfrm>
              <a:off x="5657233" y="264350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9" name="Oval 118"/>
            <p:cNvSpPr>
              <a:spLocks noChangeAspect="1"/>
            </p:cNvSpPr>
            <p:nvPr/>
          </p:nvSpPr>
          <p:spPr bwMode="auto">
            <a:xfrm>
              <a:off x="5746729" y="274066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0" name="Straight Connector 119"/>
            <p:cNvCxnSpPr>
              <a:stCxn id="148" idx="2"/>
              <a:endCxn id="115" idx="3"/>
            </p:cNvCxnSpPr>
            <p:nvPr/>
          </p:nvCxnSpPr>
          <p:spPr>
            <a:xfrm flipV="1">
              <a:off x="5259600" y="2454312"/>
              <a:ext cx="134068" cy="47458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142" idx="0"/>
              <a:endCxn id="119" idx="2"/>
            </p:cNvCxnSpPr>
            <p:nvPr/>
          </p:nvCxnSpPr>
          <p:spPr>
            <a:xfrm>
              <a:off x="4843481" y="2346326"/>
              <a:ext cx="903248" cy="44150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22" name="Oval 121"/>
            <p:cNvSpPr>
              <a:spLocks noChangeAspect="1"/>
            </p:cNvSpPr>
            <p:nvPr/>
          </p:nvSpPr>
          <p:spPr bwMode="auto">
            <a:xfrm>
              <a:off x="5867400" y="23786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3" name="Oval 122"/>
            <p:cNvSpPr>
              <a:spLocks noChangeAspect="1"/>
            </p:cNvSpPr>
            <p:nvPr/>
          </p:nvSpPr>
          <p:spPr bwMode="auto">
            <a:xfrm>
              <a:off x="5964559" y="2472172"/>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4" name="Oval 123"/>
            <p:cNvSpPr>
              <a:spLocks noChangeAspect="1"/>
            </p:cNvSpPr>
            <p:nvPr/>
          </p:nvSpPr>
          <p:spPr bwMode="auto">
            <a:xfrm>
              <a:off x="6054055" y="255885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5" name="Oval 124"/>
            <p:cNvSpPr>
              <a:spLocks noChangeAspect="1"/>
            </p:cNvSpPr>
            <p:nvPr/>
          </p:nvSpPr>
          <p:spPr bwMode="auto">
            <a:xfrm>
              <a:off x="6144781" y="264834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6" name="Oval 125"/>
            <p:cNvSpPr>
              <a:spLocks noChangeAspect="1"/>
            </p:cNvSpPr>
            <p:nvPr/>
          </p:nvSpPr>
          <p:spPr bwMode="auto">
            <a:xfrm>
              <a:off x="6234277" y="274550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7" name="Straight Connector 126"/>
            <p:cNvCxnSpPr>
              <a:stCxn id="119" idx="6"/>
              <a:endCxn id="126" idx="2"/>
            </p:cNvCxnSpPr>
            <p:nvPr/>
          </p:nvCxnSpPr>
          <p:spPr>
            <a:xfrm>
              <a:off x="5841069" y="2787835"/>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15" idx="6"/>
              <a:endCxn id="122" idx="2"/>
            </p:cNvCxnSpPr>
            <p:nvPr/>
          </p:nvCxnSpPr>
          <p:spPr>
            <a:xfrm>
              <a:off x="5474192" y="2420958"/>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15" idx="6"/>
              <a:endCxn id="126" idx="2"/>
            </p:cNvCxnSpPr>
            <p:nvPr/>
          </p:nvCxnSpPr>
          <p:spPr>
            <a:xfrm>
              <a:off x="5474192" y="2420958"/>
              <a:ext cx="760085" cy="37171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19" idx="6"/>
              <a:endCxn id="122" idx="2"/>
            </p:cNvCxnSpPr>
            <p:nvPr/>
          </p:nvCxnSpPr>
          <p:spPr>
            <a:xfrm flipV="1">
              <a:off x="5841069" y="2425800"/>
              <a:ext cx="26331" cy="362035"/>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31" name="Left Brace 130"/>
            <p:cNvSpPr/>
            <p:nvPr/>
          </p:nvSpPr>
          <p:spPr bwMode="auto">
            <a:xfrm rot="16200000">
              <a:off x="1585889" y="2521928"/>
              <a:ext cx="104822" cy="16002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2" name="TextBox 131"/>
            <p:cNvSpPr txBox="1"/>
            <p:nvPr/>
          </p:nvSpPr>
          <p:spPr>
            <a:xfrm>
              <a:off x="1073126" y="3409410"/>
              <a:ext cx="1018227" cy="338554"/>
            </a:xfrm>
            <a:prstGeom prst="rect">
              <a:avLst/>
            </a:prstGeom>
            <a:noFill/>
          </p:spPr>
          <p:txBody>
            <a:bodyPr wrap="none" rtlCol="0">
              <a:spAutoFit/>
            </a:bodyPr>
            <a:lstStyle/>
            <a:p>
              <a:r>
                <a:rPr lang="en-US" sz="800" dirty="0"/>
                <a:t>Convolution Layer</a:t>
              </a:r>
              <a:br>
                <a:rPr lang="en-US" sz="800" dirty="0"/>
              </a:br>
              <a:r>
                <a:rPr lang="en-US" sz="800" dirty="0"/>
                <a:t>+ Non-Linearity</a:t>
              </a:r>
            </a:p>
          </p:txBody>
        </p:sp>
        <p:sp>
          <p:nvSpPr>
            <p:cNvPr id="133" name="Left Brace 132"/>
            <p:cNvSpPr/>
            <p:nvPr/>
          </p:nvSpPr>
          <p:spPr bwMode="auto">
            <a:xfrm rot="16200000">
              <a:off x="3135043" y="2864828"/>
              <a:ext cx="104822" cy="9144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4" name="TextBox 133"/>
            <p:cNvSpPr txBox="1"/>
            <p:nvPr/>
          </p:nvSpPr>
          <p:spPr>
            <a:xfrm>
              <a:off x="2819400" y="3409890"/>
              <a:ext cx="813043" cy="215444"/>
            </a:xfrm>
            <a:prstGeom prst="rect">
              <a:avLst/>
            </a:prstGeom>
            <a:noFill/>
          </p:spPr>
          <p:txBody>
            <a:bodyPr wrap="none" rtlCol="0">
              <a:spAutoFit/>
            </a:bodyPr>
            <a:lstStyle/>
            <a:p>
              <a:r>
                <a:rPr lang="en-US" sz="800" dirty="0"/>
                <a:t>Pooling Layer</a:t>
              </a:r>
            </a:p>
          </p:txBody>
        </p:sp>
        <p:sp>
          <p:nvSpPr>
            <p:cNvPr id="135" name="Left Brace 134"/>
            <p:cNvSpPr/>
            <p:nvPr/>
          </p:nvSpPr>
          <p:spPr bwMode="auto">
            <a:xfrm rot="16200000">
              <a:off x="4082055" y="2956268"/>
              <a:ext cx="104822" cy="731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6" name="TextBox 135"/>
            <p:cNvSpPr txBox="1"/>
            <p:nvPr/>
          </p:nvSpPr>
          <p:spPr>
            <a:xfrm>
              <a:off x="3657600" y="3409890"/>
              <a:ext cx="1018227" cy="338554"/>
            </a:xfrm>
            <a:prstGeom prst="rect">
              <a:avLst/>
            </a:prstGeom>
            <a:noFill/>
          </p:spPr>
          <p:txBody>
            <a:bodyPr wrap="none" rtlCol="0">
              <a:spAutoFit/>
            </a:bodyPr>
            <a:lstStyle/>
            <a:p>
              <a:r>
                <a:rPr lang="en-US" sz="800" dirty="0"/>
                <a:t>Convolution Layer</a:t>
              </a:r>
              <a:br>
                <a:rPr lang="en-US" sz="800" dirty="0"/>
              </a:br>
              <a:r>
                <a:rPr lang="en-US" sz="800" dirty="0"/>
                <a:t>+ Non-Linearity</a:t>
              </a:r>
            </a:p>
          </p:txBody>
        </p:sp>
        <p:sp>
          <p:nvSpPr>
            <p:cNvPr id="137" name="Left Brace 136"/>
            <p:cNvSpPr/>
            <p:nvPr/>
          </p:nvSpPr>
          <p:spPr bwMode="auto">
            <a:xfrm rot="16200000">
              <a:off x="4867188" y="3001988"/>
              <a:ext cx="104822" cy="64008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8" name="TextBox 137"/>
            <p:cNvSpPr txBox="1"/>
            <p:nvPr/>
          </p:nvSpPr>
          <p:spPr>
            <a:xfrm>
              <a:off x="4597157" y="3409890"/>
              <a:ext cx="813043" cy="215444"/>
            </a:xfrm>
            <a:prstGeom prst="rect">
              <a:avLst/>
            </a:prstGeom>
            <a:noFill/>
          </p:spPr>
          <p:txBody>
            <a:bodyPr wrap="none" rtlCol="0">
              <a:spAutoFit/>
            </a:bodyPr>
            <a:lstStyle/>
            <a:p>
              <a:r>
                <a:rPr lang="en-US" sz="800" dirty="0"/>
                <a:t>Pooling Layer</a:t>
              </a:r>
            </a:p>
          </p:txBody>
        </p:sp>
        <p:sp>
          <p:nvSpPr>
            <p:cNvPr id="139" name="Left Brace 138"/>
            <p:cNvSpPr/>
            <p:nvPr/>
          </p:nvSpPr>
          <p:spPr bwMode="auto">
            <a:xfrm rot="16200000">
              <a:off x="5844950" y="2819108"/>
              <a:ext cx="104822" cy="100584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0" name="TextBox 139"/>
            <p:cNvSpPr txBox="1"/>
            <p:nvPr/>
          </p:nvSpPr>
          <p:spPr>
            <a:xfrm>
              <a:off x="5318107" y="3410522"/>
              <a:ext cx="1172116" cy="215444"/>
            </a:xfrm>
            <a:prstGeom prst="rect">
              <a:avLst/>
            </a:prstGeom>
            <a:noFill/>
          </p:spPr>
          <p:txBody>
            <a:bodyPr wrap="none" rtlCol="0">
              <a:spAutoFit/>
            </a:bodyPr>
            <a:lstStyle/>
            <a:p>
              <a:r>
                <a:rPr lang="en-US" sz="800" dirty="0"/>
                <a:t>Fully-Connected MLP</a:t>
              </a:r>
            </a:p>
          </p:txBody>
        </p:sp>
      </p:grpSp>
      <p:sp>
        <p:nvSpPr>
          <p:cNvPr id="173" name="TextBox 172"/>
          <p:cNvSpPr txBox="1"/>
          <p:nvPr/>
        </p:nvSpPr>
        <p:spPr>
          <a:xfrm>
            <a:off x="207382" y="1371600"/>
            <a:ext cx="4136168" cy="461665"/>
          </a:xfrm>
          <a:prstGeom prst="rect">
            <a:avLst/>
          </a:prstGeom>
          <a:noFill/>
        </p:spPr>
        <p:txBody>
          <a:bodyPr wrap="none" rtlCol="0">
            <a:spAutoFit/>
          </a:bodyPr>
          <a:lstStyle/>
          <a:p>
            <a:r>
              <a:rPr lang="en-US" sz="2400" dirty="0">
                <a:solidFill>
                  <a:schemeClr val="accent1"/>
                </a:solidFill>
              </a:rPr>
              <a:t>Image Embedding (</a:t>
            </a:r>
            <a:r>
              <a:rPr lang="en-US" sz="2400" dirty="0" err="1">
                <a:solidFill>
                  <a:schemeClr val="accent1"/>
                </a:solidFill>
              </a:rPr>
              <a:t>VGGNet</a:t>
            </a:r>
            <a:r>
              <a:rPr lang="en-US" sz="2400" dirty="0">
                <a:solidFill>
                  <a:schemeClr val="accent1"/>
                </a:solidFill>
              </a:rPr>
              <a:t>)</a:t>
            </a:r>
          </a:p>
        </p:txBody>
      </p:sp>
      <p:pic>
        <p:nvPicPr>
          <p:cNvPr id="179" name="Picture 178"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494" y="1163848"/>
            <a:ext cx="1772684" cy="1271016"/>
          </a:xfrm>
          <a:prstGeom prst="rect">
            <a:avLst/>
          </a:prstGeom>
          <a:ln>
            <a:solidFill>
              <a:schemeClr val="tx1"/>
            </a:solidFill>
          </a:ln>
        </p:spPr>
      </p:pic>
      <p:grpSp>
        <p:nvGrpSpPr>
          <p:cNvPr id="182" name="Group 181"/>
          <p:cNvGrpSpPr/>
          <p:nvPr/>
        </p:nvGrpSpPr>
        <p:grpSpPr>
          <a:xfrm>
            <a:off x="5486840" y="1902023"/>
            <a:ext cx="1218760" cy="1222177"/>
            <a:chOff x="5486840" y="1902023"/>
            <a:chExt cx="1218760" cy="1222177"/>
          </a:xfrm>
        </p:grpSpPr>
        <p:sp>
          <p:nvSpPr>
            <p:cNvPr id="174" name="Rectangle 173"/>
            <p:cNvSpPr/>
            <p:nvPr/>
          </p:nvSpPr>
          <p:spPr bwMode="auto">
            <a:xfrm>
              <a:off x="5867400" y="2209800"/>
              <a:ext cx="533400" cy="914400"/>
            </a:xfrm>
            <a:prstGeom prst="rect">
              <a:avLst/>
            </a:prstGeom>
            <a:noFill/>
            <a:ln w="158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1" name="TextBox 180"/>
            <p:cNvSpPr txBox="1"/>
            <p:nvPr/>
          </p:nvSpPr>
          <p:spPr>
            <a:xfrm>
              <a:off x="5486840" y="1902023"/>
              <a:ext cx="1218760" cy="307777"/>
            </a:xfrm>
            <a:prstGeom prst="rect">
              <a:avLst/>
            </a:prstGeom>
            <a:noFill/>
          </p:spPr>
          <p:txBody>
            <a:bodyPr wrap="square" rtlCol="0">
              <a:spAutoFit/>
            </a:bodyPr>
            <a:lstStyle/>
            <a:p>
              <a:pPr algn="ctr"/>
              <a:r>
                <a:rPr lang="en-US" sz="1400" dirty="0"/>
                <a:t>4096-dim</a:t>
              </a:r>
            </a:p>
          </p:txBody>
        </p:sp>
      </p:grpSp>
    </p:spTree>
    <p:extLst>
      <p:ext uri="{BB962C8B-B14F-4D97-AF65-F5344CB8AC3E}">
        <p14:creationId xmlns:p14="http://schemas.microsoft.com/office/powerpoint/2010/main" val="174742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0474E-6 -1.43452E-7 L -0.19176 0.11106 " pathEditMode="relative" ptsTypes="AA">
                                      <p:cBhvr>
                                        <p:cTn id="6" dur="500" fill="hold"/>
                                        <p:tgtEl>
                                          <p:spTgt spid="179"/>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179"/>
                                        </p:tgtEl>
                                        <p:attrNameLst>
                                          <p:attrName>style.visibility</p:attrName>
                                        </p:attrNameLst>
                                      </p:cBhvr>
                                      <p:to>
                                        <p:strVal val="hidden"/>
                                      </p:to>
                                    </p:set>
                                  </p:sub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9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9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Image Captioning</a:t>
            </a:r>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82</a:t>
            </a:fld>
            <a:endParaRPr lang="en-US"/>
          </a:p>
        </p:txBody>
      </p:sp>
      <p:grpSp>
        <p:nvGrpSpPr>
          <p:cNvPr id="91" name="Group 90"/>
          <p:cNvGrpSpPr/>
          <p:nvPr/>
        </p:nvGrpSpPr>
        <p:grpSpPr>
          <a:xfrm>
            <a:off x="207382" y="1371600"/>
            <a:ext cx="6498218" cy="2376844"/>
            <a:chOff x="207382" y="1371600"/>
            <a:chExt cx="6498218" cy="2376844"/>
          </a:xfrm>
        </p:grpSpPr>
        <p:pic>
          <p:nvPicPr>
            <p:cNvPr id="6" name="Picture 5"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90" y="1933044"/>
              <a:ext cx="1689810" cy="1267356"/>
            </a:xfrm>
            <a:prstGeom prst="rect">
              <a:avLst/>
            </a:prstGeom>
            <a:ln w="12700">
              <a:solidFill>
                <a:schemeClr val="tx1"/>
              </a:solidFill>
            </a:ln>
          </p:spPr>
        </p:pic>
        <p:grpSp>
          <p:nvGrpSpPr>
            <p:cNvPr id="7" name="Group 6"/>
            <p:cNvGrpSpPr/>
            <p:nvPr/>
          </p:nvGrpSpPr>
          <p:grpSpPr>
            <a:xfrm>
              <a:off x="838200" y="2119003"/>
              <a:ext cx="5652023" cy="1629441"/>
              <a:chOff x="838200" y="2119003"/>
              <a:chExt cx="5652023" cy="1629441"/>
            </a:xfrm>
          </p:grpSpPr>
          <p:grpSp>
            <p:nvGrpSpPr>
              <p:cNvPr id="8" name="Group 7"/>
              <p:cNvGrpSpPr/>
              <p:nvPr/>
            </p:nvGrpSpPr>
            <p:grpSpPr>
              <a:xfrm>
                <a:off x="3310521" y="2510342"/>
                <a:ext cx="1277574" cy="436917"/>
                <a:chOff x="3310521" y="2510342"/>
                <a:chExt cx="1277574" cy="436917"/>
              </a:xfrm>
            </p:grpSpPr>
            <p:sp>
              <p:nvSpPr>
                <p:cNvPr id="74" name="Rectangle 73"/>
                <p:cNvSpPr>
                  <a:spLocks noChangeAspect="1"/>
                </p:cNvSpPr>
                <p:nvPr/>
              </p:nvSpPr>
              <p:spPr>
                <a:xfrm>
                  <a:off x="4504871" y="2864035"/>
                  <a:ext cx="83224" cy="83224"/>
                </a:xfrm>
                <a:prstGeom prst="rect">
                  <a:avLst/>
                </a:prstGeom>
                <a:blipFill rotWithShape="1">
                  <a:blip r:embed="rId3"/>
                  <a:stretch>
                    <a:fillRect/>
                  </a:stretch>
                </a:blip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a:spLocks noChangeAspect="1"/>
                </p:cNvSpPr>
                <p:nvPr/>
              </p:nvSpPr>
              <p:spPr>
                <a:xfrm>
                  <a:off x="3310521" y="2510342"/>
                  <a:ext cx="124836" cy="124836"/>
                </a:xfrm>
                <a:prstGeom prst="rect">
                  <a:avLst/>
                </a:prstGeom>
                <a:no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Straight Connector 75"/>
                <p:cNvCxnSpPr>
                  <a:stCxn id="75" idx="0"/>
                  <a:endCxn id="74" idx="0"/>
                </p:cNvCxnSpPr>
                <p:nvPr/>
              </p:nvCxnSpPr>
              <p:spPr>
                <a:xfrm>
                  <a:off x="3372939" y="2510342"/>
                  <a:ext cx="1173544" cy="35369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81" idx="0"/>
                  <a:endCxn id="74" idx="0"/>
                </p:cNvCxnSpPr>
                <p:nvPr/>
              </p:nvCxnSpPr>
              <p:spPr>
                <a:xfrm>
                  <a:off x="3580999" y="2718402"/>
                  <a:ext cx="965484" cy="14563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81" idx="2"/>
                  <a:endCxn id="74" idx="2"/>
                </p:cNvCxnSpPr>
                <p:nvPr/>
              </p:nvCxnSpPr>
              <p:spPr>
                <a:xfrm>
                  <a:off x="3580999" y="2843238"/>
                  <a:ext cx="965484" cy="1040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9" name="Rectangle 78"/>
                <p:cNvSpPr>
                  <a:spLocks noChangeAspect="1"/>
                </p:cNvSpPr>
                <p:nvPr/>
              </p:nvSpPr>
              <p:spPr>
                <a:xfrm>
                  <a:off x="3379874" y="2579695"/>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a:spLocks noChangeAspect="1"/>
                </p:cNvSpPr>
                <p:nvPr/>
              </p:nvSpPr>
              <p:spPr>
                <a:xfrm>
                  <a:off x="3449227" y="2649048"/>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a:spLocks noChangeAspect="1"/>
                </p:cNvSpPr>
                <p:nvPr/>
              </p:nvSpPr>
              <p:spPr>
                <a:xfrm>
                  <a:off x="3518581" y="2718402"/>
                  <a:ext cx="124836" cy="124836"/>
                </a:xfrm>
                <a:prstGeom prst="rect">
                  <a:avLst/>
                </a:prstGeom>
                <a:solidFill>
                  <a:schemeClr val="bg1">
                    <a:lumMod val="75000"/>
                  </a:schemeClr>
                </a:solidFill>
                <a:ln w="9525">
                  <a:solidFill>
                    <a:schemeClr val="tx1"/>
                  </a:solidFill>
                </a:ln>
                <a:effectLst>
                  <a:glow>
                    <a:schemeClr val="tx1">
                      <a:alpha val="75000"/>
                    </a:schemeClr>
                  </a:glow>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Connector 81"/>
                <p:cNvCxnSpPr>
                  <a:stCxn id="80" idx="0"/>
                  <a:endCxn id="74" idx="0"/>
                </p:cNvCxnSpPr>
                <p:nvPr/>
              </p:nvCxnSpPr>
              <p:spPr>
                <a:xfrm>
                  <a:off x="3511645" y="2649048"/>
                  <a:ext cx="1034838" cy="21498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79" idx="0"/>
                  <a:endCxn id="74" idx="0"/>
                </p:cNvCxnSpPr>
                <p:nvPr/>
              </p:nvCxnSpPr>
              <p:spPr>
                <a:xfrm>
                  <a:off x="3442292" y="2579695"/>
                  <a:ext cx="1104191" cy="284340"/>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3433912" y="2510342"/>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312033" y="2634958"/>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314922" y="2512006"/>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9" name="Group 206"/>
              <p:cNvGrpSpPr/>
              <p:nvPr/>
            </p:nvGrpSpPr>
            <p:grpSpPr>
              <a:xfrm>
                <a:off x="4021151" y="2265098"/>
                <a:ext cx="749014" cy="749014"/>
                <a:chOff x="8773045" y="1214694"/>
                <a:chExt cx="1645920" cy="1645920"/>
              </a:xfrm>
            </p:grpSpPr>
            <p:sp>
              <p:nvSpPr>
                <p:cNvPr id="67" name="Rectangle 66"/>
                <p:cNvSpPr>
                  <a:spLocks noChangeAspect="1"/>
                </p:cNvSpPr>
                <p:nvPr/>
              </p:nvSpPr>
              <p:spPr>
                <a:xfrm>
                  <a:off x="8773045" y="1214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a:spLocks noChangeAspect="1"/>
                </p:cNvSpPr>
                <p:nvPr/>
              </p:nvSpPr>
              <p:spPr>
                <a:xfrm>
                  <a:off x="8925445" y="1367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a:spLocks noChangeAspect="1"/>
                </p:cNvSpPr>
                <p:nvPr/>
              </p:nvSpPr>
              <p:spPr>
                <a:xfrm>
                  <a:off x="9077845" y="15194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a:spLocks noChangeAspect="1"/>
                </p:cNvSpPr>
                <p:nvPr/>
              </p:nvSpPr>
              <p:spPr>
                <a:xfrm>
                  <a:off x="9230245" y="16718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a:spLocks noChangeAspect="1"/>
                </p:cNvSpPr>
                <p:nvPr/>
              </p:nvSpPr>
              <p:spPr>
                <a:xfrm>
                  <a:off x="9382645" y="18242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a:spLocks noChangeAspect="1"/>
                </p:cNvSpPr>
                <p:nvPr/>
              </p:nvSpPr>
              <p:spPr>
                <a:xfrm>
                  <a:off x="9535045" y="1976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a:spLocks noChangeAspect="1"/>
                </p:cNvSpPr>
                <p:nvPr/>
              </p:nvSpPr>
              <p:spPr>
                <a:xfrm>
                  <a:off x="9687445" y="2129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p:cNvSpPr>
                <a:spLocks noChangeAspect="1"/>
              </p:cNvSpPr>
              <p:nvPr/>
            </p:nvSpPr>
            <p:spPr>
              <a:xfrm>
                <a:off x="3276600" y="2327063"/>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3345953" y="2396416"/>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a:spLocks noChangeAspect="1"/>
              </p:cNvSpPr>
              <p:nvPr/>
            </p:nvSpPr>
            <p:spPr>
              <a:xfrm>
                <a:off x="3415306" y="2465769"/>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a:spLocks noChangeAspect="1"/>
              </p:cNvSpPr>
              <p:nvPr/>
            </p:nvSpPr>
            <p:spPr>
              <a:xfrm>
                <a:off x="3484659" y="2535122"/>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211"/>
              <p:cNvGrpSpPr/>
              <p:nvPr/>
            </p:nvGrpSpPr>
            <p:grpSpPr>
              <a:xfrm>
                <a:off x="2133600" y="2119003"/>
                <a:ext cx="1040298" cy="1040298"/>
                <a:chOff x="5572662" y="2317477"/>
                <a:chExt cx="2286000" cy="2286000"/>
              </a:xfrm>
            </p:grpSpPr>
            <p:sp>
              <p:nvSpPr>
                <p:cNvPr id="63" name="Rectangle 62"/>
                <p:cNvSpPr>
                  <a:spLocks noChangeAspect="1"/>
                </p:cNvSpPr>
                <p:nvPr/>
              </p:nvSpPr>
              <p:spPr>
                <a:xfrm>
                  <a:off x="5572662" y="23174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a:spLocks noChangeAspect="1"/>
                </p:cNvSpPr>
                <p:nvPr/>
              </p:nvSpPr>
              <p:spPr>
                <a:xfrm>
                  <a:off x="5725062" y="24698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a:spLocks noChangeAspect="1"/>
                </p:cNvSpPr>
                <p:nvPr/>
              </p:nvSpPr>
              <p:spPr>
                <a:xfrm>
                  <a:off x="5877462" y="26222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a:spLocks noChangeAspect="1"/>
                </p:cNvSpPr>
                <p:nvPr/>
              </p:nvSpPr>
              <p:spPr>
                <a:xfrm>
                  <a:off x="6029862" y="2774677"/>
                  <a:ext cx="1828800" cy="1828800"/>
                </a:xfrm>
                <a:prstGeom prst="rect">
                  <a:avLst/>
                </a:prstGeom>
                <a:blipFill rotWithShape="1">
                  <a:blip r:embed="rId4"/>
                  <a:stretch>
                    <a:fillRect/>
                  </a:stretch>
                </a:blip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Connector 14"/>
              <p:cNvCxnSpPr>
                <a:stCxn id="56" idx="0"/>
                <a:endCxn id="30" idx="2"/>
              </p:cNvCxnSpPr>
              <p:nvPr/>
            </p:nvCxnSpPr>
            <p:spPr>
              <a:xfrm>
                <a:off x="4843481" y="2346326"/>
                <a:ext cx="536371" cy="7463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62" idx="2"/>
                <a:endCxn id="34" idx="3"/>
              </p:cNvCxnSpPr>
              <p:nvPr/>
            </p:nvCxnSpPr>
            <p:spPr>
              <a:xfrm flipV="1">
                <a:off x="5259600" y="2821189"/>
                <a:ext cx="500945" cy="10770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7" name="Rectangle 16"/>
              <p:cNvSpPr>
                <a:spLocks noChangeAspect="1"/>
              </p:cNvSpPr>
              <p:nvPr/>
            </p:nvSpPr>
            <p:spPr>
              <a:xfrm>
                <a:off x="1464485" y="2398342"/>
                <a:ext cx="208059" cy="208059"/>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a:stCxn id="17" idx="0"/>
                <a:endCxn id="20" idx="0"/>
              </p:cNvCxnSpPr>
              <p:nvPr/>
            </p:nvCxnSpPr>
            <p:spPr>
              <a:xfrm>
                <a:off x="1568515" y="2398342"/>
                <a:ext cx="1406337" cy="6241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7" idx="2"/>
                <a:endCxn id="20" idx="2"/>
              </p:cNvCxnSpPr>
              <p:nvPr/>
            </p:nvCxnSpPr>
            <p:spPr>
              <a:xfrm flipV="1">
                <a:off x="1568515" y="2543984"/>
                <a:ext cx="1406337" cy="62417"/>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0" name="Rectangle 19"/>
              <p:cNvSpPr>
                <a:spLocks noChangeAspect="1"/>
              </p:cNvSpPr>
              <p:nvPr/>
            </p:nvSpPr>
            <p:spPr>
              <a:xfrm>
                <a:off x="2933240" y="2460761"/>
                <a:ext cx="83223" cy="83223"/>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a:spLocks noChangeAspect="1"/>
              </p:cNvSpPr>
              <p:nvPr/>
            </p:nvSpPr>
            <p:spPr>
              <a:xfrm>
                <a:off x="2464403" y="2874952"/>
                <a:ext cx="166448" cy="166448"/>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a:spLocks noChangeAspect="1"/>
              </p:cNvSpPr>
              <p:nvPr/>
            </p:nvSpPr>
            <p:spPr>
              <a:xfrm>
                <a:off x="3552220" y="2801748"/>
                <a:ext cx="83223" cy="83223"/>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a:stCxn id="21" idx="0"/>
                <a:endCxn id="22" idx="0"/>
              </p:cNvCxnSpPr>
              <p:nvPr/>
            </p:nvCxnSpPr>
            <p:spPr>
              <a:xfrm flipV="1">
                <a:off x="2547627" y="2801748"/>
                <a:ext cx="1046205" cy="73204"/>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21" idx="2"/>
                <a:endCxn id="22" idx="2"/>
              </p:cNvCxnSpPr>
              <p:nvPr/>
            </p:nvCxnSpPr>
            <p:spPr>
              <a:xfrm flipV="1">
                <a:off x="2547627" y="2884971"/>
                <a:ext cx="1046205" cy="15642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25" name="Group 226"/>
              <p:cNvGrpSpPr/>
              <p:nvPr/>
            </p:nvGrpSpPr>
            <p:grpSpPr>
              <a:xfrm>
                <a:off x="4760257" y="2346326"/>
                <a:ext cx="582566" cy="582567"/>
                <a:chOff x="11541722" y="1891905"/>
                <a:chExt cx="1280160" cy="1280160"/>
              </a:xfrm>
            </p:grpSpPr>
            <p:sp>
              <p:nvSpPr>
                <p:cNvPr id="56" name="Rectangle 55"/>
                <p:cNvSpPr>
                  <a:spLocks noChangeAspect="1"/>
                </p:cNvSpPr>
                <p:nvPr/>
              </p:nvSpPr>
              <p:spPr>
                <a:xfrm>
                  <a:off x="11541722" y="1891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a:spLocks noChangeAspect="1"/>
                </p:cNvSpPr>
                <p:nvPr/>
              </p:nvSpPr>
              <p:spPr>
                <a:xfrm>
                  <a:off x="11694122" y="2044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a:spLocks noChangeAspect="1"/>
                </p:cNvSpPr>
                <p:nvPr/>
              </p:nvSpPr>
              <p:spPr>
                <a:xfrm>
                  <a:off x="11846522" y="21967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a:spLocks noChangeAspect="1"/>
                </p:cNvSpPr>
                <p:nvPr/>
              </p:nvSpPr>
              <p:spPr>
                <a:xfrm>
                  <a:off x="11998922" y="23491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a:spLocks noChangeAspect="1"/>
                </p:cNvSpPr>
                <p:nvPr/>
              </p:nvSpPr>
              <p:spPr>
                <a:xfrm>
                  <a:off x="12151322" y="25015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a:spLocks noChangeAspect="1"/>
                </p:cNvSpPr>
                <p:nvPr/>
              </p:nvSpPr>
              <p:spPr>
                <a:xfrm>
                  <a:off x="12303722" y="2653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a:spLocks noChangeAspect="1"/>
                </p:cNvSpPr>
                <p:nvPr/>
              </p:nvSpPr>
              <p:spPr>
                <a:xfrm>
                  <a:off x="12456122" y="2806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Rectangle 25"/>
              <p:cNvSpPr>
                <a:spLocks noChangeAspect="1"/>
              </p:cNvSpPr>
              <p:nvPr/>
            </p:nvSpPr>
            <p:spPr>
              <a:xfrm>
                <a:off x="4613736" y="2711975"/>
                <a:ext cx="124836" cy="124836"/>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a:spLocks noChangeAspect="1"/>
              </p:cNvSpPr>
              <p:nvPr/>
            </p:nvSpPr>
            <p:spPr>
              <a:xfrm>
                <a:off x="5263730" y="2779017"/>
                <a:ext cx="62418" cy="62418"/>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a:stCxn id="26" idx="2"/>
                <a:endCxn id="27" idx="2"/>
              </p:cNvCxnSpPr>
              <p:nvPr/>
            </p:nvCxnSpPr>
            <p:spPr>
              <a:xfrm>
                <a:off x="4676154" y="2836811"/>
                <a:ext cx="618785" cy="46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6" idx="0"/>
                <a:endCxn id="27" idx="0"/>
              </p:cNvCxnSpPr>
              <p:nvPr/>
            </p:nvCxnSpPr>
            <p:spPr>
              <a:xfrm>
                <a:off x="4676154" y="2711975"/>
                <a:ext cx="618785" cy="670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bwMode="auto">
              <a:xfrm>
                <a:off x="5379852" y="237378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Oval 30"/>
              <p:cNvSpPr>
                <a:spLocks noChangeAspect="1"/>
              </p:cNvSpPr>
              <p:nvPr/>
            </p:nvSpPr>
            <p:spPr bwMode="auto">
              <a:xfrm>
                <a:off x="5477011" y="24673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Oval 31"/>
              <p:cNvSpPr>
                <a:spLocks noChangeAspect="1"/>
              </p:cNvSpPr>
              <p:nvPr/>
            </p:nvSpPr>
            <p:spPr bwMode="auto">
              <a:xfrm>
                <a:off x="5566507" y="255400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Oval 32"/>
              <p:cNvSpPr>
                <a:spLocks noChangeAspect="1"/>
              </p:cNvSpPr>
              <p:nvPr/>
            </p:nvSpPr>
            <p:spPr bwMode="auto">
              <a:xfrm>
                <a:off x="5657233" y="264350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Oval 33"/>
              <p:cNvSpPr>
                <a:spLocks noChangeAspect="1"/>
              </p:cNvSpPr>
              <p:nvPr/>
            </p:nvSpPr>
            <p:spPr bwMode="auto">
              <a:xfrm>
                <a:off x="5746729" y="274066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5" name="Straight Connector 34"/>
              <p:cNvCxnSpPr>
                <a:stCxn id="62" idx="2"/>
                <a:endCxn id="30" idx="3"/>
              </p:cNvCxnSpPr>
              <p:nvPr/>
            </p:nvCxnSpPr>
            <p:spPr>
              <a:xfrm flipV="1">
                <a:off x="5259600" y="2454312"/>
                <a:ext cx="134068" cy="47458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56" idx="0"/>
                <a:endCxn id="34" idx="2"/>
              </p:cNvCxnSpPr>
              <p:nvPr/>
            </p:nvCxnSpPr>
            <p:spPr>
              <a:xfrm>
                <a:off x="4843481" y="2346326"/>
                <a:ext cx="903248" cy="44150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bwMode="auto">
              <a:xfrm>
                <a:off x="5867400" y="23786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Oval 37"/>
              <p:cNvSpPr>
                <a:spLocks noChangeAspect="1"/>
              </p:cNvSpPr>
              <p:nvPr/>
            </p:nvSpPr>
            <p:spPr bwMode="auto">
              <a:xfrm>
                <a:off x="5964559" y="2472172"/>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Oval 38"/>
              <p:cNvSpPr>
                <a:spLocks noChangeAspect="1"/>
              </p:cNvSpPr>
              <p:nvPr/>
            </p:nvSpPr>
            <p:spPr bwMode="auto">
              <a:xfrm>
                <a:off x="6054055" y="255885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Oval 39"/>
              <p:cNvSpPr>
                <a:spLocks noChangeAspect="1"/>
              </p:cNvSpPr>
              <p:nvPr/>
            </p:nvSpPr>
            <p:spPr bwMode="auto">
              <a:xfrm>
                <a:off x="6144781" y="264834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 name="Oval 40"/>
              <p:cNvSpPr>
                <a:spLocks noChangeAspect="1"/>
              </p:cNvSpPr>
              <p:nvPr/>
            </p:nvSpPr>
            <p:spPr bwMode="auto">
              <a:xfrm>
                <a:off x="6234277" y="274550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42" name="Straight Connector 41"/>
              <p:cNvCxnSpPr>
                <a:stCxn id="34" idx="6"/>
                <a:endCxn id="41" idx="2"/>
              </p:cNvCxnSpPr>
              <p:nvPr/>
            </p:nvCxnSpPr>
            <p:spPr>
              <a:xfrm>
                <a:off x="5841069" y="2787835"/>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30" idx="6"/>
                <a:endCxn id="37" idx="2"/>
              </p:cNvCxnSpPr>
              <p:nvPr/>
            </p:nvCxnSpPr>
            <p:spPr>
              <a:xfrm>
                <a:off x="5474192" y="2420958"/>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30" idx="6"/>
                <a:endCxn id="41" idx="2"/>
              </p:cNvCxnSpPr>
              <p:nvPr/>
            </p:nvCxnSpPr>
            <p:spPr>
              <a:xfrm>
                <a:off x="5474192" y="2420958"/>
                <a:ext cx="760085" cy="37171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34" idx="6"/>
                <a:endCxn id="37" idx="2"/>
              </p:cNvCxnSpPr>
              <p:nvPr/>
            </p:nvCxnSpPr>
            <p:spPr>
              <a:xfrm flipV="1">
                <a:off x="5841069" y="2425800"/>
                <a:ext cx="26331" cy="362035"/>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6" name="Left Brace 45"/>
              <p:cNvSpPr/>
              <p:nvPr/>
            </p:nvSpPr>
            <p:spPr bwMode="auto">
              <a:xfrm rot="16200000">
                <a:off x="1585889" y="2521928"/>
                <a:ext cx="104822" cy="16002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 name="TextBox 46"/>
              <p:cNvSpPr txBox="1"/>
              <p:nvPr/>
            </p:nvSpPr>
            <p:spPr>
              <a:xfrm>
                <a:off x="1073126" y="3409410"/>
                <a:ext cx="1018227" cy="338554"/>
              </a:xfrm>
              <a:prstGeom prst="rect">
                <a:avLst/>
              </a:prstGeom>
              <a:noFill/>
            </p:spPr>
            <p:txBody>
              <a:bodyPr wrap="none" rtlCol="0">
                <a:spAutoFit/>
              </a:bodyPr>
              <a:lstStyle/>
              <a:p>
                <a:r>
                  <a:rPr lang="en-US" sz="800" dirty="0"/>
                  <a:t>Convolution Layer</a:t>
                </a:r>
                <a:br>
                  <a:rPr lang="en-US" sz="800" dirty="0"/>
                </a:br>
                <a:r>
                  <a:rPr lang="en-US" sz="800" dirty="0"/>
                  <a:t>+ Non-Linearity</a:t>
                </a:r>
              </a:p>
            </p:txBody>
          </p:sp>
          <p:sp>
            <p:nvSpPr>
              <p:cNvPr id="48" name="Left Brace 47"/>
              <p:cNvSpPr/>
              <p:nvPr/>
            </p:nvSpPr>
            <p:spPr bwMode="auto">
              <a:xfrm rot="16200000">
                <a:off x="3135043" y="2864828"/>
                <a:ext cx="104822" cy="9144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TextBox 48"/>
              <p:cNvSpPr txBox="1"/>
              <p:nvPr/>
            </p:nvSpPr>
            <p:spPr>
              <a:xfrm>
                <a:off x="2819400" y="3409890"/>
                <a:ext cx="813043" cy="215444"/>
              </a:xfrm>
              <a:prstGeom prst="rect">
                <a:avLst/>
              </a:prstGeom>
              <a:noFill/>
            </p:spPr>
            <p:txBody>
              <a:bodyPr wrap="none" rtlCol="0">
                <a:spAutoFit/>
              </a:bodyPr>
              <a:lstStyle/>
              <a:p>
                <a:r>
                  <a:rPr lang="en-US" sz="800" dirty="0"/>
                  <a:t>Pooling Layer</a:t>
                </a:r>
              </a:p>
            </p:txBody>
          </p:sp>
          <p:sp>
            <p:nvSpPr>
              <p:cNvPr id="50" name="Left Brace 49"/>
              <p:cNvSpPr/>
              <p:nvPr/>
            </p:nvSpPr>
            <p:spPr bwMode="auto">
              <a:xfrm rot="16200000">
                <a:off x="4082055" y="2956268"/>
                <a:ext cx="104822" cy="731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TextBox 50"/>
              <p:cNvSpPr txBox="1"/>
              <p:nvPr/>
            </p:nvSpPr>
            <p:spPr>
              <a:xfrm>
                <a:off x="3657600" y="3409890"/>
                <a:ext cx="1018227" cy="338554"/>
              </a:xfrm>
              <a:prstGeom prst="rect">
                <a:avLst/>
              </a:prstGeom>
              <a:noFill/>
            </p:spPr>
            <p:txBody>
              <a:bodyPr wrap="none" rtlCol="0">
                <a:spAutoFit/>
              </a:bodyPr>
              <a:lstStyle/>
              <a:p>
                <a:r>
                  <a:rPr lang="en-US" sz="800" dirty="0"/>
                  <a:t>Convolution Layer</a:t>
                </a:r>
                <a:br>
                  <a:rPr lang="en-US" sz="800" dirty="0"/>
                </a:br>
                <a:r>
                  <a:rPr lang="en-US" sz="800" dirty="0"/>
                  <a:t>+ Non-Linearity</a:t>
                </a:r>
              </a:p>
            </p:txBody>
          </p:sp>
          <p:sp>
            <p:nvSpPr>
              <p:cNvPr id="52" name="Left Brace 51"/>
              <p:cNvSpPr/>
              <p:nvPr/>
            </p:nvSpPr>
            <p:spPr bwMode="auto">
              <a:xfrm rot="16200000">
                <a:off x="4867188" y="3001988"/>
                <a:ext cx="104822" cy="64008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TextBox 52"/>
              <p:cNvSpPr txBox="1"/>
              <p:nvPr/>
            </p:nvSpPr>
            <p:spPr>
              <a:xfrm>
                <a:off x="4597157" y="3409890"/>
                <a:ext cx="813043" cy="215444"/>
              </a:xfrm>
              <a:prstGeom prst="rect">
                <a:avLst/>
              </a:prstGeom>
              <a:noFill/>
            </p:spPr>
            <p:txBody>
              <a:bodyPr wrap="none" rtlCol="0">
                <a:spAutoFit/>
              </a:bodyPr>
              <a:lstStyle/>
              <a:p>
                <a:r>
                  <a:rPr lang="en-US" sz="800" dirty="0"/>
                  <a:t>Pooling Layer</a:t>
                </a:r>
              </a:p>
            </p:txBody>
          </p:sp>
          <p:sp>
            <p:nvSpPr>
              <p:cNvPr id="54" name="Left Brace 53"/>
              <p:cNvSpPr/>
              <p:nvPr/>
            </p:nvSpPr>
            <p:spPr bwMode="auto">
              <a:xfrm rot="16200000">
                <a:off x="5844950" y="2819108"/>
                <a:ext cx="104822" cy="100584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TextBox 54"/>
              <p:cNvSpPr txBox="1"/>
              <p:nvPr/>
            </p:nvSpPr>
            <p:spPr>
              <a:xfrm>
                <a:off x="5318107" y="3410522"/>
                <a:ext cx="1172116" cy="215444"/>
              </a:xfrm>
              <a:prstGeom prst="rect">
                <a:avLst/>
              </a:prstGeom>
              <a:noFill/>
            </p:spPr>
            <p:txBody>
              <a:bodyPr wrap="none" rtlCol="0">
                <a:spAutoFit/>
              </a:bodyPr>
              <a:lstStyle/>
              <a:p>
                <a:r>
                  <a:rPr lang="en-US" sz="800" dirty="0"/>
                  <a:t>Fully-Connected MLP</a:t>
                </a:r>
              </a:p>
            </p:txBody>
          </p:sp>
        </p:grpSp>
        <p:grpSp>
          <p:nvGrpSpPr>
            <p:cNvPr id="87" name="Group 86"/>
            <p:cNvGrpSpPr/>
            <p:nvPr/>
          </p:nvGrpSpPr>
          <p:grpSpPr>
            <a:xfrm>
              <a:off x="5486840" y="1902023"/>
              <a:ext cx="1218760" cy="1222177"/>
              <a:chOff x="5486840" y="1902023"/>
              <a:chExt cx="1218760" cy="1222177"/>
            </a:xfrm>
          </p:grpSpPr>
          <p:sp>
            <p:nvSpPr>
              <p:cNvPr id="88" name="Rectangle 87"/>
              <p:cNvSpPr/>
              <p:nvPr/>
            </p:nvSpPr>
            <p:spPr bwMode="auto">
              <a:xfrm>
                <a:off x="5867400" y="2209800"/>
                <a:ext cx="533400" cy="914400"/>
              </a:xfrm>
              <a:prstGeom prst="rect">
                <a:avLst/>
              </a:prstGeom>
              <a:noFill/>
              <a:ln w="158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 name="TextBox 88"/>
              <p:cNvSpPr txBox="1"/>
              <p:nvPr/>
            </p:nvSpPr>
            <p:spPr>
              <a:xfrm>
                <a:off x="5486840" y="1902023"/>
                <a:ext cx="1218760" cy="307777"/>
              </a:xfrm>
              <a:prstGeom prst="rect">
                <a:avLst/>
              </a:prstGeom>
              <a:noFill/>
            </p:spPr>
            <p:txBody>
              <a:bodyPr wrap="square" rtlCol="0">
                <a:spAutoFit/>
              </a:bodyPr>
              <a:lstStyle/>
              <a:p>
                <a:pPr algn="ctr"/>
                <a:r>
                  <a:rPr lang="en-US" sz="1400" dirty="0"/>
                  <a:t>4096-dim</a:t>
                </a:r>
              </a:p>
            </p:txBody>
          </p:sp>
        </p:grpSp>
        <p:sp>
          <p:nvSpPr>
            <p:cNvPr id="90" name="TextBox 89"/>
            <p:cNvSpPr txBox="1"/>
            <p:nvPr/>
          </p:nvSpPr>
          <p:spPr>
            <a:xfrm>
              <a:off x="207382" y="1371600"/>
              <a:ext cx="4136168" cy="461665"/>
            </a:xfrm>
            <a:prstGeom prst="rect">
              <a:avLst/>
            </a:prstGeom>
            <a:noFill/>
          </p:spPr>
          <p:txBody>
            <a:bodyPr wrap="none" rtlCol="0">
              <a:spAutoFit/>
            </a:bodyPr>
            <a:lstStyle/>
            <a:p>
              <a:r>
                <a:rPr lang="en-US" sz="2400" dirty="0">
                  <a:solidFill>
                    <a:schemeClr val="accent1"/>
                  </a:solidFill>
                </a:rPr>
                <a:t>Image Embedding (</a:t>
              </a:r>
              <a:r>
                <a:rPr lang="en-US" sz="2400" dirty="0" err="1">
                  <a:solidFill>
                    <a:schemeClr val="accent1"/>
                  </a:solidFill>
                </a:rPr>
                <a:t>VGGNet</a:t>
              </a:r>
              <a:r>
                <a:rPr lang="en-US" sz="2400" dirty="0">
                  <a:solidFill>
                    <a:schemeClr val="accent1"/>
                  </a:solidFill>
                </a:rPr>
                <a:t>)</a:t>
              </a:r>
            </a:p>
          </p:txBody>
        </p:sp>
      </p:grpSp>
    </p:spTree>
    <p:extLst>
      <p:ext uri="{BB962C8B-B14F-4D97-AF65-F5344CB8AC3E}">
        <p14:creationId xmlns:p14="http://schemas.microsoft.com/office/powerpoint/2010/main" val="5553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nodeType="withEffect">
                                  <p:stCondLst>
                                    <p:cond delay="0"/>
                                  </p:stCondLst>
                                  <p:childTnLst>
                                    <p:animScale>
                                      <p:cBhvr>
                                        <p:cTn id="6" dur="1000" fill="hold"/>
                                        <p:tgtEl>
                                          <p:spTgt spid="91"/>
                                        </p:tgtEl>
                                      </p:cBhvr>
                                      <p:by x="50000" y="50000"/>
                                    </p:animScale>
                                  </p:childTnLst>
                                </p:cTn>
                              </p:par>
                              <p:par>
                                <p:cTn id="7" presetID="8" presetClass="emph" presetSubtype="0" accel="50000" decel="50000" fill="hold" nodeType="withEffect">
                                  <p:stCondLst>
                                    <p:cond delay="0"/>
                                  </p:stCondLst>
                                  <p:childTnLst>
                                    <p:animRot by="-5400000">
                                      <p:cBhvr>
                                        <p:cTn id="8" dur="1000" fill="hold"/>
                                        <p:tgtEl>
                                          <p:spTgt spid="91"/>
                                        </p:tgtEl>
                                        <p:attrNameLst>
                                          <p:attrName>r</p:attrName>
                                        </p:attrNameLst>
                                      </p:cBhvr>
                                    </p:animRot>
                                  </p:childTnLst>
                                </p:cTn>
                              </p:par>
                              <p:par>
                                <p:cTn id="9" presetID="0" presetClass="path" presetSubtype="0" accel="50000" decel="50000" fill="hold" nodeType="withEffect">
                                  <p:stCondLst>
                                    <p:cond delay="0"/>
                                  </p:stCondLst>
                                  <p:childTnLst>
                                    <p:animMotion origin="layout" path="M 1.65885E-6 4.52568E-6 L -0.16971 0.37112 " pathEditMode="relative" rAng="0" ptsTypes="AA">
                                      <p:cBhvr>
                                        <p:cTn id="10" dur="1000" fill="hold"/>
                                        <p:tgtEl>
                                          <p:spTgt spid="91"/>
                                        </p:tgtEl>
                                        <p:attrNameLst>
                                          <p:attrName>ppt_x</p:attrName>
                                          <p:attrName>ppt_y</p:attrName>
                                        </p:attrNameLst>
                                      </p:cBhvr>
                                      <p:rCtr x="-8494" y="18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Image Captioning</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83</a:t>
            </a:fld>
            <a:endParaRPr lang="en-US"/>
          </a:p>
        </p:txBody>
      </p:sp>
      <p:pic>
        <p:nvPicPr>
          <p:cNvPr id="108" name="Picture 107" descr="cn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1557" y="4503413"/>
            <a:ext cx="3237365" cy="1188720"/>
          </a:xfrm>
          <a:prstGeom prst="rect">
            <a:avLst/>
          </a:prstGeom>
        </p:spPr>
      </p:pic>
      <p:sp>
        <p:nvSpPr>
          <p:cNvPr id="110" name="Rectangle 109"/>
          <p:cNvSpPr/>
          <p:nvPr/>
        </p:nvSpPr>
        <p:spPr bwMode="auto">
          <a:xfrm>
            <a:off x="1819712"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 name="Rectangle 110"/>
          <p:cNvSpPr/>
          <p:nvPr/>
        </p:nvSpPr>
        <p:spPr bwMode="auto">
          <a:xfrm>
            <a:off x="28194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 name="Rectangle 111"/>
          <p:cNvSpPr/>
          <p:nvPr/>
        </p:nvSpPr>
        <p:spPr bwMode="auto">
          <a:xfrm>
            <a:off x="38100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 name="Rectangle 112"/>
          <p:cNvSpPr/>
          <p:nvPr/>
        </p:nvSpPr>
        <p:spPr bwMode="auto">
          <a:xfrm>
            <a:off x="48006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 name="Rectangle 113"/>
          <p:cNvSpPr/>
          <p:nvPr/>
        </p:nvSpPr>
        <p:spPr bwMode="auto">
          <a:xfrm>
            <a:off x="57912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 name="Rectangle 114"/>
          <p:cNvSpPr/>
          <p:nvPr/>
        </p:nvSpPr>
        <p:spPr bwMode="auto">
          <a:xfrm>
            <a:off x="77724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Rectangle 115"/>
          <p:cNvSpPr/>
          <p:nvPr/>
        </p:nvSpPr>
        <p:spPr bwMode="auto">
          <a:xfrm>
            <a:off x="67818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17" name="Straight Arrow Connector 116"/>
          <p:cNvCxnSpPr>
            <a:stCxn id="110" idx="3"/>
            <a:endCxn id="111" idx="1"/>
          </p:cNvCxnSpPr>
          <p:nvPr/>
        </p:nvCxnSpPr>
        <p:spPr bwMode="auto">
          <a:xfrm>
            <a:off x="2200712" y="2633365"/>
            <a:ext cx="618688"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18" name="Straight Arrow Connector 117"/>
          <p:cNvCxnSpPr>
            <a:stCxn id="111" idx="3"/>
            <a:endCxn id="112" idx="1"/>
          </p:cNvCxnSpPr>
          <p:nvPr/>
        </p:nvCxnSpPr>
        <p:spPr bwMode="auto">
          <a:xfrm>
            <a:off x="32004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19" name="Straight Arrow Connector 118"/>
          <p:cNvCxnSpPr>
            <a:stCxn id="112" idx="3"/>
            <a:endCxn id="113" idx="1"/>
          </p:cNvCxnSpPr>
          <p:nvPr/>
        </p:nvCxnSpPr>
        <p:spPr bwMode="auto">
          <a:xfrm>
            <a:off x="41910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0" name="Straight Arrow Connector 119"/>
          <p:cNvCxnSpPr>
            <a:stCxn id="113" idx="3"/>
            <a:endCxn id="114" idx="1"/>
          </p:cNvCxnSpPr>
          <p:nvPr/>
        </p:nvCxnSpPr>
        <p:spPr bwMode="auto">
          <a:xfrm>
            <a:off x="51816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1" name="Straight Arrow Connector 120"/>
          <p:cNvCxnSpPr>
            <a:stCxn id="114" idx="3"/>
            <a:endCxn id="116" idx="1"/>
          </p:cNvCxnSpPr>
          <p:nvPr/>
        </p:nvCxnSpPr>
        <p:spPr bwMode="auto">
          <a:xfrm>
            <a:off x="61722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2" name="Straight Arrow Connector 121"/>
          <p:cNvCxnSpPr>
            <a:stCxn id="116" idx="3"/>
            <a:endCxn id="115" idx="1"/>
          </p:cNvCxnSpPr>
          <p:nvPr/>
        </p:nvCxnSpPr>
        <p:spPr bwMode="auto">
          <a:xfrm>
            <a:off x="71628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23" name="TextBox 122"/>
          <p:cNvSpPr txBox="1"/>
          <p:nvPr/>
        </p:nvSpPr>
        <p:spPr>
          <a:xfrm rot="16200000">
            <a:off x="1498365" y="2420908"/>
            <a:ext cx="970138" cy="430887"/>
          </a:xfrm>
          <a:prstGeom prst="rect">
            <a:avLst/>
          </a:prstGeom>
          <a:noFill/>
        </p:spPr>
        <p:txBody>
          <a:bodyPr wrap="none" rtlCol="0">
            <a:spAutoFit/>
          </a:bodyPr>
          <a:lstStyle/>
          <a:p>
            <a:r>
              <a:rPr lang="en-US" sz="2200" dirty="0">
                <a:solidFill>
                  <a:schemeClr val="bg1"/>
                </a:solidFill>
              </a:rPr>
              <a:t>Linear</a:t>
            </a:r>
          </a:p>
        </p:txBody>
      </p:sp>
      <p:cxnSp>
        <p:nvCxnSpPr>
          <p:cNvPr id="124" name="Straight Arrow Connector 123"/>
          <p:cNvCxnSpPr>
            <a:endCxn id="110" idx="2"/>
          </p:cNvCxnSpPr>
          <p:nvPr/>
        </p:nvCxnSpPr>
        <p:spPr bwMode="auto">
          <a:xfrm flipH="1" flipV="1">
            <a:off x="2010212" y="3128665"/>
            <a:ext cx="8822" cy="475381"/>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177" name="Group 176"/>
          <p:cNvGrpSpPr/>
          <p:nvPr/>
        </p:nvGrpSpPr>
        <p:grpSpPr>
          <a:xfrm>
            <a:off x="2528062" y="3128665"/>
            <a:ext cx="957604" cy="822067"/>
            <a:chOff x="2528062" y="3128665"/>
            <a:chExt cx="957604" cy="822067"/>
          </a:xfrm>
        </p:grpSpPr>
        <p:sp>
          <p:nvSpPr>
            <p:cNvPr id="129" name="TextBox 128"/>
            <p:cNvSpPr txBox="1"/>
            <p:nvPr/>
          </p:nvSpPr>
          <p:spPr>
            <a:xfrm>
              <a:off x="2528062" y="3581400"/>
              <a:ext cx="957604" cy="369332"/>
            </a:xfrm>
            <a:prstGeom prst="rect">
              <a:avLst/>
            </a:prstGeom>
            <a:noFill/>
          </p:spPr>
          <p:txBody>
            <a:bodyPr wrap="none" rtlCol="0">
              <a:spAutoFit/>
            </a:bodyPr>
            <a:lstStyle/>
            <a:p>
              <a:r>
                <a:rPr lang="en-US" sz="1800" i="1" dirty="0"/>
                <a:t>&lt;start&gt;</a:t>
              </a:r>
            </a:p>
          </p:txBody>
        </p:sp>
        <p:cxnSp>
          <p:nvCxnSpPr>
            <p:cNvPr id="130" name="Straight Arrow Connector 129"/>
            <p:cNvCxnSpPr>
              <a:stCxn id="129" idx="0"/>
              <a:endCxn id="111" idx="2"/>
            </p:cNvCxnSpPr>
            <p:nvPr/>
          </p:nvCxnSpPr>
          <p:spPr bwMode="auto">
            <a:xfrm flipV="1">
              <a:off x="3006864" y="3128665"/>
              <a:ext cx="3036" cy="45273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2" name="Group 181"/>
          <p:cNvGrpSpPr/>
          <p:nvPr/>
        </p:nvGrpSpPr>
        <p:grpSpPr>
          <a:xfrm>
            <a:off x="3677987" y="3128665"/>
            <a:ext cx="658018" cy="822067"/>
            <a:chOff x="3677987" y="3128665"/>
            <a:chExt cx="658018" cy="822067"/>
          </a:xfrm>
        </p:grpSpPr>
        <p:sp>
          <p:nvSpPr>
            <p:cNvPr id="133" name="TextBox 132"/>
            <p:cNvSpPr txBox="1"/>
            <p:nvPr/>
          </p:nvSpPr>
          <p:spPr>
            <a:xfrm>
              <a:off x="3677987" y="3581400"/>
              <a:ext cx="658018" cy="369332"/>
            </a:xfrm>
            <a:prstGeom prst="rect">
              <a:avLst/>
            </a:prstGeom>
            <a:noFill/>
          </p:spPr>
          <p:txBody>
            <a:bodyPr wrap="none" rtlCol="0">
              <a:spAutoFit/>
            </a:bodyPr>
            <a:lstStyle/>
            <a:p>
              <a:r>
                <a:rPr lang="en-US" sz="1800" i="1" dirty="0"/>
                <a:t>Two</a:t>
              </a:r>
            </a:p>
          </p:txBody>
        </p:sp>
        <p:cxnSp>
          <p:nvCxnSpPr>
            <p:cNvPr id="134" name="Straight Arrow Connector 133"/>
            <p:cNvCxnSpPr>
              <a:stCxn id="133" idx="0"/>
              <a:endCxn id="112" idx="2"/>
            </p:cNvCxnSpPr>
            <p:nvPr/>
          </p:nvCxnSpPr>
          <p:spPr bwMode="auto">
            <a:xfrm flipH="1" flipV="1">
              <a:off x="4000500" y="3128665"/>
              <a:ext cx="6496" cy="45273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1" name="Group 180"/>
          <p:cNvGrpSpPr/>
          <p:nvPr/>
        </p:nvGrpSpPr>
        <p:grpSpPr>
          <a:xfrm>
            <a:off x="4530503" y="3128665"/>
            <a:ext cx="934187" cy="817602"/>
            <a:chOff x="4530503" y="3128665"/>
            <a:chExt cx="934187" cy="817602"/>
          </a:xfrm>
        </p:grpSpPr>
        <p:sp>
          <p:nvSpPr>
            <p:cNvPr id="139" name="TextBox 138"/>
            <p:cNvSpPr txBox="1"/>
            <p:nvPr/>
          </p:nvSpPr>
          <p:spPr>
            <a:xfrm>
              <a:off x="4530503" y="3576935"/>
              <a:ext cx="934187" cy="369332"/>
            </a:xfrm>
            <a:prstGeom prst="rect">
              <a:avLst/>
            </a:prstGeom>
            <a:noFill/>
          </p:spPr>
          <p:txBody>
            <a:bodyPr wrap="none" rtlCol="0">
              <a:spAutoFit/>
            </a:bodyPr>
            <a:lstStyle/>
            <a:p>
              <a:r>
                <a:rPr lang="en-US" sz="1800" i="1" dirty="0"/>
                <a:t>people</a:t>
              </a:r>
            </a:p>
          </p:txBody>
        </p:sp>
        <p:cxnSp>
          <p:nvCxnSpPr>
            <p:cNvPr id="140" name="Straight Arrow Connector 139"/>
            <p:cNvCxnSpPr>
              <a:stCxn id="139" idx="0"/>
              <a:endCxn id="113" idx="2"/>
            </p:cNvCxnSpPr>
            <p:nvPr/>
          </p:nvCxnSpPr>
          <p:spPr bwMode="auto">
            <a:xfrm flipH="1" flipV="1">
              <a:off x="4991100" y="3128665"/>
              <a:ext cx="6497" cy="44827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0" name="Group 179"/>
          <p:cNvGrpSpPr/>
          <p:nvPr/>
        </p:nvGrpSpPr>
        <p:grpSpPr>
          <a:xfrm>
            <a:off x="5671365" y="3128665"/>
            <a:ext cx="624205" cy="813137"/>
            <a:chOff x="5671365" y="3128665"/>
            <a:chExt cx="624205" cy="813137"/>
          </a:xfrm>
        </p:grpSpPr>
        <p:sp>
          <p:nvSpPr>
            <p:cNvPr id="142" name="TextBox 141"/>
            <p:cNvSpPr txBox="1"/>
            <p:nvPr/>
          </p:nvSpPr>
          <p:spPr>
            <a:xfrm>
              <a:off x="5671365" y="3572470"/>
              <a:ext cx="624205" cy="369332"/>
            </a:xfrm>
            <a:prstGeom prst="rect">
              <a:avLst/>
            </a:prstGeom>
            <a:noFill/>
          </p:spPr>
          <p:txBody>
            <a:bodyPr wrap="none" rtlCol="0">
              <a:spAutoFit/>
            </a:bodyPr>
            <a:lstStyle/>
            <a:p>
              <a:r>
                <a:rPr lang="en-US" sz="1800" i="1" dirty="0"/>
                <a:t>and</a:t>
              </a:r>
            </a:p>
          </p:txBody>
        </p:sp>
        <p:cxnSp>
          <p:nvCxnSpPr>
            <p:cNvPr id="143" name="Straight Arrow Connector 142"/>
            <p:cNvCxnSpPr>
              <a:stCxn id="142" idx="0"/>
              <a:endCxn id="114" idx="2"/>
            </p:cNvCxnSpPr>
            <p:nvPr/>
          </p:nvCxnSpPr>
          <p:spPr bwMode="auto">
            <a:xfrm flipH="1" flipV="1">
              <a:off x="5981700" y="3128665"/>
              <a:ext cx="1768" cy="44380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79" name="Group 178"/>
          <p:cNvGrpSpPr/>
          <p:nvPr/>
        </p:nvGrpSpPr>
        <p:grpSpPr>
          <a:xfrm>
            <a:off x="6671392" y="3128665"/>
            <a:ext cx="598281" cy="808672"/>
            <a:chOff x="6671392" y="3128665"/>
            <a:chExt cx="598281" cy="808672"/>
          </a:xfrm>
        </p:grpSpPr>
        <p:sp>
          <p:nvSpPr>
            <p:cNvPr id="147" name="TextBox 146"/>
            <p:cNvSpPr txBox="1"/>
            <p:nvPr/>
          </p:nvSpPr>
          <p:spPr>
            <a:xfrm>
              <a:off x="6671392" y="3568005"/>
              <a:ext cx="598281" cy="369332"/>
            </a:xfrm>
            <a:prstGeom prst="rect">
              <a:avLst/>
            </a:prstGeom>
            <a:noFill/>
          </p:spPr>
          <p:txBody>
            <a:bodyPr wrap="none" rtlCol="0">
              <a:spAutoFit/>
            </a:bodyPr>
            <a:lstStyle/>
            <a:p>
              <a:r>
                <a:rPr lang="en-US" sz="1800" i="1" dirty="0"/>
                <a:t>two</a:t>
              </a:r>
            </a:p>
          </p:txBody>
        </p:sp>
        <p:cxnSp>
          <p:nvCxnSpPr>
            <p:cNvPr id="148" name="Straight Arrow Connector 147"/>
            <p:cNvCxnSpPr>
              <a:stCxn id="147" idx="0"/>
              <a:endCxn id="116" idx="2"/>
            </p:cNvCxnSpPr>
            <p:nvPr/>
          </p:nvCxnSpPr>
          <p:spPr bwMode="auto">
            <a:xfrm flipV="1">
              <a:off x="6970533" y="3128665"/>
              <a:ext cx="1767" cy="43934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78" name="Group 177"/>
          <p:cNvGrpSpPr/>
          <p:nvPr/>
        </p:nvGrpSpPr>
        <p:grpSpPr>
          <a:xfrm>
            <a:off x="7465006" y="3128665"/>
            <a:ext cx="996039" cy="804207"/>
            <a:chOff x="7465006" y="3128665"/>
            <a:chExt cx="996039" cy="804207"/>
          </a:xfrm>
        </p:grpSpPr>
        <p:sp>
          <p:nvSpPr>
            <p:cNvPr id="150" name="TextBox 149"/>
            <p:cNvSpPr txBox="1"/>
            <p:nvPr/>
          </p:nvSpPr>
          <p:spPr>
            <a:xfrm>
              <a:off x="7465006" y="3563540"/>
              <a:ext cx="996039" cy="369332"/>
            </a:xfrm>
            <a:prstGeom prst="rect">
              <a:avLst/>
            </a:prstGeom>
            <a:noFill/>
          </p:spPr>
          <p:txBody>
            <a:bodyPr wrap="none" rtlCol="0">
              <a:spAutoFit/>
            </a:bodyPr>
            <a:lstStyle/>
            <a:p>
              <a:r>
                <a:rPr lang="en-US" sz="1800" i="1" dirty="0"/>
                <a:t>horses.</a:t>
              </a:r>
            </a:p>
          </p:txBody>
        </p:sp>
        <p:cxnSp>
          <p:nvCxnSpPr>
            <p:cNvPr id="151" name="Straight Arrow Connector 150"/>
            <p:cNvCxnSpPr>
              <a:stCxn id="150" idx="0"/>
              <a:endCxn id="115" idx="2"/>
            </p:cNvCxnSpPr>
            <p:nvPr/>
          </p:nvCxnSpPr>
          <p:spPr bwMode="auto">
            <a:xfrm flipH="1" flipV="1">
              <a:off x="7962900" y="3128665"/>
              <a:ext cx="126" cy="43487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
        <p:nvSpPr>
          <p:cNvPr id="153" name="TextBox 152"/>
          <p:cNvSpPr txBox="1"/>
          <p:nvPr/>
        </p:nvSpPr>
        <p:spPr>
          <a:xfrm rot="16200000">
            <a:off x="2587007" y="2418494"/>
            <a:ext cx="795898" cy="430887"/>
          </a:xfrm>
          <a:prstGeom prst="rect">
            <a:avLst/>
          </a:prstGeom>
          <a:noFill/>
        </p:spPr>
        <p:txBody>
          <a:bodyPr wrap="none" rtlCol="0">
            <a:spAutoFit/>
          </a:bodyPr>
          <a:lstStyle/>
          <a:p>
            <a:r>
              <a:rPr lang="en-US" sz="2200" dirty="0">
                <a:solidFill>
                  <a:schemeClr val="bg1"/>
                </a:solidFill>
              </a:rPr>
              <a:t>RNN</a:t>
            </a:r>
          </a:p>
        </p:txBody>
      </p:sp>
      <p:sp>
        <p:nvSpPr>
          <p:cNvPr id="154" name="TextBox 153"/>
          <p:cNvSpPr txBox="1"/>
          <p:nvPr/>
        </p:nvSpPr>
        <p:spPr>
          <a:xfrm rot="16200000">
            <a:off x="3577607" y="2418494"/>
            <a:ext cx="795898" cy="430887"/>
          </a:xfrm>
          <a:prstGeom prst="rect">
            <a:avLst/>
          </a:prstGeom>
          <a:noFill/>
        </p:spPr>
        <p:txBody>
          <a:bodyPr wrap="none" rtlCol="0">
            <a:spAutoFit/>
          </a:bodyPr>
          <a:lstStyle/>
          <a:p>
            <a:r>
              <a:rPr lang="en-US" sz="2200" dirty="0">
                <a:solidFill>
                  <a:schemeClr val="bg1"/>
                </a:solidFill>
              </a:rPr>
              <a:t>RNN</a:t>
            </a:r>
          </a:p>
        </p:txBody>
      </p:sp>
      <p:sp>
        <p:nvSpPr>
          <p:cNvPr id="155" name="TextBox 154"/>
          <p:cNvSpPr txBox="1"/>
          <p:nvPr/>
        </p:nvSpPr>
        <p:spPr>
          <a:xfrm rot="16200000">
            <a:off x="4568207" y="2418494"/>
            <a:ext cx="795898" cy="430887"/>
          </a:xfrm>
          <a:prstGeom prst="rect">
            <a:avLst/>
          </a:prstGeom>
          <a:noFill/>
        </p:spPr>
        <p:txBody>
          <a:bodyPr wrap="none" rtlCol="0">
            <a:spAutoFit/>
          </a:bodyPr>
          <a:lstStyle/>
          <a:p>
            <a:r>
              <a:rPr lang="en-US" sz="2200" dirty="0">
                <a:solidFill>
                  <a:schemeClr val="bg1"/>
                </a:solidFill>
              </a:rPr>
              <a:t>RNN</a:t>
            </a:r>
          </a:p>
        </p:txBody>
      </p:sp>
      <p:sp>
        <p:nvSpPr>
          <p:cNvPr id="156" name="TextBox 155"/>
          <p:cNvSpPr txBox="1"/>
          <p:nvPr/>
        </p:nvSpPr>
        <p:spPr>
          <a:xfrm rot="16200000">
            <a:off x="5558807" y="2418494"/>
            <a:ext cx="795898" cy="430887"/>
          </a:xfrm>
          <a:prstGeom prst="rect">
            <a:avLst/>
          </a:prstGeom>
          <a:noFill/>
        </p:spPr>
        <p:txBody>
          <a:bodyPr wrap="none" rtlCol="0">
            <a:spAutoFit/>
          </a:bodyPr>
          <a:lstStyle/>
          <a:p>
            <a:r>
              <a:rPr lang="en-US" sz="2200" dirty="0">
                <a:solidFill>
                  <a:schemeClr val="bg1"/>
                </a:solidFill>
              </a:rPr>
              <a:t>RNN</a:t>
            </a:r>
          </a:p>
        </p:txBody>
      </p:sp>
      <p:sp>
        <p:nvSpPr>
          <p:cNvPr id="157" name="TextBox 156"/>
          <p:cNvSpPr txBox="1"/>
          <p:nvPr/>
        </p:nvSpPr>
        <p:spPr>
          <a:xfrm rot="16200000">
            <a:off x="6549407" y="2418494"/>
            <a:ext cx="795898" cy="430887"/>
          </a:xfrm>
          <a:prstGeom prst="rect">
            <a:avLst/>
          </a:prstGeom>
          <a:noFill/>
        </p:spPr>
        <p:txBody>
          <a:bodyPr wrap="none" rtlCol="0">
            <a:spAutoFit/>
          </a:bodyPr>
          <a:lstStyle/>
          <a:p>
            <a:r>
              <a:rPr lang="en-US" sz="2200" dirty="0">
                <a:solidFill>
                  <a:schemeClr val="bg1"/>
                </a:solidFill>
              </a:rPr>
              <a:t>RNN</a:t>
            </a:r>
          </a:p>
        </p:txBody>
      </p:sp>
      <p:sp>
        <p:nvSpPr>
          <p:cNvPr id="158" name="TextBox 157"/>
          <p:cNvSpPr txBox="1"/>
          <p:nvPr/>
        </p:nvSpPr>
        <p:spPr>
          <a:xfrm rot="16200000">
            <a:off x="7540007" y="2419275"/>
            <a:ext cx="795898" cy="430887"/>
          </a:xfrm>
          <a:prstGeom prst="rect">
            <a:avLst/>
          </a:prstGeom>
          <a:noFill/>
        </p:spPr>
        <p:txBody>
          <a:bodyPr wrap="none" rtlCol="0">
            <a:spAutoFit/>
          </a:bodyPr>
          <a:lstStyle/>
          <a:p>
            <a:r>
              <a:rPr lang="en-US" sz="2200" dirty="0">
                <a:solidFill>
                  <a:schemeClr val="bg1"/>
                </a:solidFill>
              </a:rPr>
              <a:t>RNN</a:t>
            </a:r>
          </a:p>
        </p:txBody>
      </p:sp>
      <p:grpSp>
        <p:nvGrpSpPr>
          <p:cNvPr id="183" name="Group 182"/>
          <p:cNvGrpSpPr/>
          <p:nvPr/>
        </p:nvGrpSpPr>
        <p:grpSpPr>
          <a:xfrm>
            <a:off x="3533131" y="1367135"/>
            <a:ext cx="928672" cy="770930"/>
            <a:chOff x="3533131" y="1367135"/>
            <a:chExt cx="928672" cy="770930"/>
          </a:xfrm>
        </p:grpSpPr>
        <p:sp>
          <p:nvSpPr>
            <p:cNvPr id="159" name="TextBox 158"/>
            <p:cNvSpPr txBox="1"/>
            <p:nvPr/>
          </p:nvSpPr>
          <p:spPr>
            <a:xfrm>
              <a:off x="3533131" y="1367135"/>
              <a:ext cx="928672" cy="369332"/>
            </a:xfrm>
            <a:prstGeom prst="rect">
              <a:avLst/>
            </a:prstGeom>
            <a:noFill/>
          </p:spPr>
          <p:txBody>
            <a:bodyPr wrap="none" rtlCol="0">
              <a:spAutoFit/>
            </a:bodyPr>
            <a:lstStyle/>
            <a:p>
              <a:r>
                <a:rPr lang="en-US" sz="1800" dirty="0"/>
                <a:t>P(next)</a:t>
              </a:r>
            </a:p>
          </p:txBody>
        </p:sp>
        <p:cxnSp>
          <p:nvCxnSpPr>
            <p:cNvPr id="160" name="Straight Arrow Connector 159"/>
            <p:cNvCxnSpPr>
              <a:stCxn id="112" idx="0"/>
              <a:endCxn id="159" idx="2"/>
            </p:cNvCxnSpPr>
            <p:nvPr/>
          </p:nvCxnSpPr>
          <p:spPr bwMode="auto">
            <a:xfrm flipH="1" flipV="1">
              <a:off x="3997467" y="1736467"/>
              <a:ext cx="3033"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7" name="Group 186"/>
          <p:cNvGrpSpPr/>
          <p:nvPr/>
        </p:nvGrpSpPr>
        <p:grpSpPr>
          <a:xfrm>
            <a:off x="4517510" y="1371600"/>
            <a:ext cx="928672" cy="766465"/>
            <a:chOff x="4517510" y="1371600"/>
            <a:chExt cx="928672" cy="766465"/>
          </a:xfrm>
        </p:grpSpPr>
        <p:sp>
          <p:nvSpPr>
            <p:cNvPr id="164" name="TextBox 163"/>
            <p:cNvSpPr txBox="1"/>
            <p:nvPr/>
          </p:nvSpPr>
          <p:spPr>
            <a:xfrm>
              <a:off x="4517510" y="1371600"/>
              <a:ext cx="928672" cy="369332"/>
            </a:xfrm>
            <a:prstGeom prst="rect">
              <a:avLst/>
            </a:prstGeom>
            <a:noFill/>
          </p:spPr>
          <p:txBody>
            <a:bodyPr wrap="none" rtlCol="0">
              <a:spAutoFit/>
            </a:bodyPr>
            <a:lstStyle/>
            <a:p>
              <a:r>
                <a:rPr lang="en-US" sz="1800" dirty="0"/>
                <a:t>P(next)</a:t>
              </a:r>
            </a:p>
          </p:txBody>
        </p:sp>
        <p:cxnSp>
          <p:nvCxnSpPr>
            <p:cNvPr id="165" name="Straight Arrow Connector 164"/>
            <p:cNvCxnSpPr>
              <a:stCxn id="113" idx="0"/>
              <a:endCxn id="164" idx="2"/>
            </p:cNvCxnSpPr>
            <p:nvPr/>
          </p:nvCxnSpPr>
          <p:spPr bwMode="auto">
            <a:xfrm flipH="1" flipV="1">
              <a:off x="4981846" y="1740932"/>
              <a:ext cx="9254" cy="39713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6" name="Group 185"/>
          <p:cNvGrpSpPr/>
          <p:nvPr/>
        </p:nvGrpSpPr>
        <p:grpSpPr>
          <a:xfrm>
            <a:off x="5515763" y="1367135"/>
            <a:ext cx="928672" cy="770930"/>
            <a:chOff x="5515763" y="1367135"/>
            <a:chExt cx="928672" cy="770930"/>
          </a:xfrm>
        </p:grpSpPr>
        <p:sp>
          <p:nvSpPr>
            <p:cNvPr id="167" name="TextBox 166"/>
            <p:cNvSpPr txBox="1"/>
            <p:nvPr/>
          </p:nvSpPr>
          <p:spPr>
            <a:xfrm>
              <a:off x="5515763" y="1367135"/>
              <a:ext cx="928672" cy="369332"/>
            </a:xfrm>
            <a:prstGeom prst="rect">
              <a:avLst/>
            </a:prstGeom>
            <a:noFill/>
          </p:spPr>
          <p:txBody>
            <a:bodyPr wrap="none" rtlCol="0">
              <a:spAutoFit/>
            </a:bodyPr>
            <a:lstStyle/>
            <a:p>
              <a:r>
                <a:rPr lang="en-US" sz="1800" dirty="0"/>
                <a:t>P(next)</a:t>
              </a:r>
            </a:p>
          </p:txBody>
        </p:sp>
        <p:cxnSp>
          <p:nvCxnSpPr>
            <p:cNvPr id="168" name="Straight Arrow Connector 167"/>
            <p:cNvCxnSpPr>
              <a:stCxn id="114" idx="0"/>
              <a:endCxn id="167" idx="2"/>
            </p:cNvCxnSpPr>
            <p:nvPr/>
          </p:nvCxnSpPr>
          <p:spPr bwMode="auto">
            <a:xfrm flipH="1" flipV="1">
              <a:off x="5980099" y="1736467"/>
              <a:ext cx="1601"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5" name="Group 184"/>
          <p:cNvGrpSpPr/>
          <p:nvPr/>
        </p:nvGrpSpPr>
        <p:grpSpPr>
          <a:xfrm>
            <a:off x="6506363" y="1371600"/>
            <a:ext cx="928672" cy="766465"/>
            <a:chOff x="6506363" y="1371600"/>
            <a:chExt cx="928672" cy="766465"/>
          </a:xfrm>
        </p:grpSpPr>
        <p:sp>
          <p:nvSpPr>
            <p:cNvPr id="170" name="TextBox 169"/>
            <p:cNvSpPr txBox="1"/>
            <p:nvPr/>
          </p:nvSpPr>
          <p:spPr>
            <a:xfrm>
              <a:off x="6506363" y="1371600"/>
              <a:ext cx="928672" cy="369332"/>
            </a:xfrm>
            <a:prstGeom prst="rect">
              <a:avLst/>
            </a:prstGeom>
            <a:noFill/>
          </p:spPr>
          <p:txBody>
            <a:bodyPr wrap="none" rtlCol="0">
              <a:spAutoFit/>
            </a:bodyPr>
            <a:lstStyle/>
            <a:p>
              <a:r>
                <a:rPr lang="en-US" sz="1800" dirty="0"/>
                <a:t>P(next)</a:t>
              </a:r>
            </a:p>
          </p:txBody>
        </p:sp>
        <p:cxnSp>
          <p:nvCxnSpPr>
            <p:cNvPr id="171" name="Straight Arrow Connector 170"/>
            <p:cNvCxnSpPr>
              <a:stCxn id="116" idx="0"/>
              <a:endCxn id="170" idx="2"/>
            </p:cNvCxnSpPr>
            <p:nvPr/>
          </p:nvCxnSpPr>
          <p:spPr bwMode="auto">
            <a:xfrm flipH="1" flipV="1">
              <a:off x="6970699" y="1740932"/>
              <a:ext cx="1601" cy="39713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4" name="Group 183"/>
          <p:cNvGrpSpPr/>
          <p:nvPr/>
        </p:nvGrpSpPr>
        <p:grpSpPr>
          <a:xfrm>
            <a:off x="7500165" y="1367135"/>
            <a:ext cx="928672" cy="770930"/>
            <a:chOff x="7500165" y="1367135"/>
            <a:chExt cx="928672" cy="770930"/>
          </a:xfrm>
        </p:grpSpPr>
        <p:sp>
          <p:nvSpPr>
            <p:cNvPr id="173" name="TextBox 172"/>
            <p:cNvSpPr txBox="1"/>
            <p:nvPr/>
          </p:nvSpPr>
          <p:spPr>
            <a:xfrm>
              <a:off x="7500165" y="1367135"/>
              <a:ext cx="928672" cy="369332"/>
            </a:xfrm>
            <a:prstGeom prst="rect">
              <a:avLst/>
            </a:prstGeom>
            <a:noFill/>
          </p:spPr>
          <p:txBody>
            <a:bodyPr wrap="none" rtlCol="0">
              <a:spAutoFit/>
            </a:bodyPr>
            <a:lstStyle/>
            <a:p>
              <a:r>
                <a:rPr lang="en-US" sz="1800" dirty="0"/>
                <a:t>P(next)</a:t>
              </a:r>
            </a:p>
          </p:txBody>
        </p:sp>
        <p:cxnSp>
          <p:nvCxnSpPr>
            <p:cNvPr id="174" name="Straight Arrow Connector 173"/>
            <p:cNvCxnSpPr>
              <a:stCxn id="115" idx="0"/>
              <a:endCxn id="173" idx="2"/>
            </p:cNvCxnSpPr>
            <p:nvPr/>
          </p:nvCxnSpPr>
          <p:spPr bwMode="auto">
            <a:xfrm flipV="1">
              <a:off x="7962900" y="1736467"/>
              <a:ext cx="1601"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60" name="Group 59"/>
          <p:cNvGrpSpPr/>
          <p:nvPr/>
        </p:nvGrpSpPr>
        <p:grpSpPr>
          <a:xfrm>
            <a:off x="2548858" y="1361314"/>
            <a:ext cx="928459" cy="770930"/>
            <a:chOff x="3533237" y="1367135"/>
            <a:chExt cx="928459" cy="770930"/>
          </a:xfrm>
        </p:grpSpPr>
        <p:sp>
          <p:nvSpPr>
            <p:cNvPr id="61" name="TextBox 60"/>
            <p:cNvSpPr txBox="1"/>
            <p:nvPr/>
          </p:nvSpPr>
          <p:spPr>
            <a:xfrm>
              <a:off x="3533237" y="1367135"/>
              <a:ext cx="928459" cy="369332"/>
            </a:xfrm>
            <a:prstGeom prst="rect">
              <a:avLst/>
            </a:prstGeom>
            <a:noFill/>
          </p:spPr>
          <p:txBody>
            <a:bodyPr wrap="none" rtlCol="0">
              <a:spAutoFit/>
            </a:bodyPr>
            <a:lstStyle/>
            <a:p>
              <a:r>
                <a:rPr lang="en-US" sz="1800" dirty="0"/>
                <a:t>P(next)</a:t>
              </a:r>
            </a:p>
          </p:txBody>
        </p:sp>
        <p:cxnSp>
          <p:nvCxnSpPr>
            <p:cNvPr id="62" name="Straight Arrow Connector 61"/>
            <p:cNvCxnSpPr/>
            <p:nvPr/>
          </p:nvCxnSpPr>
          <p:spPr bwMode="auto">
            <a:xfrm flipH="1" flipV="1">
              <a:off x="3997467" y="1736467"/>
              <a:ext cx="3033"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38141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182"/>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81"/>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80"/>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179"/>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17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250"/>
                                  </p:stCondLst>
                                  <p:childTnLst>
                                    <p:set>
                                      <p:cBhvr>
                                        <p:cTn id="28" dur="1" fill="hold">
                                          <p:stCondLst>
                                            <p:cond delay="0"/>
                                          </p:stCondLst>
                                        </p:cTn>
                                        <p:tgtEl>
                                          <p:spTgt spid="183"/>
                                        </p:tgtEl>
                                        <p:attrNameLst>
                                          <p:attrName>style.visibility</p:attrName>
                                        </p:attrNameLst>
                                      </p:cBhvr>
                                      <p:to>
                                        <p:strVal val="visible"/>
                                      </p:to>
                                    </p:set>
                                  </p:childTnLst>
                                </p:cTn>
                              </p:par>
                            </p:childTnLst>
                          </p:cTn>
                        </p:par>
                        <p:par>
                          <p:cTn id="29" fill="hold">
                            <p:stCondLst>
                              <p:cond delay="250"/>
                            </p:stCondLst>
                            <p:childTnLst>
                              <p:par>
                                <p:cTn id="30" presetID="1" presetClass="entr" presetSubtype="0" fill="hold" nodeType="afterEffect">
                                  <p:stCondLst>
                                    <p:cond delay="250"/>
                                  </p:stCondLst>
                                  <p:childTnLst>
                                    <p:set>
                                      <p:cBhvr>
                                        <p:cTn id="31" dur="1" fill="hold">
                                          <p:stCondLst>
                                            <p:cond delay="0"/>
                                          </p:stCondLst>
                                        </p:cTn>
                                        <p:tgtEl>
                                          <p:spTgt spid="187"/>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250"/>
                                  </p:stCondLst>
                                  <p:childTnLst>
                                    <p:set>
                                      <p:cBhvr>
                                        <p:cTn id="34" dur="1" fill="hold">
                                          <p:stCondLst>
                                            <p:cond delay="0"/>
                                          </p:stCondLst>
                                        </p:cTn>
                                        <p:tgtEl>
                                          <p:spTgt spid="186"/>
                                        </p:tgtEl>
                                        <p:attrNameLst>
                                          <p:attrName>style.visibility</p:attrName>
                                        </p:attrNameLst>
                                      </p:cBhvr>
                                      <p:to>
                                        <p:strVal val="visible"/>
                                      </p:to>
                                    </p:set>
                                  </p:childTnLst>
                                </p:cTn>
                              </p:par>
                            </p:childTnLst>
                          </p:cTn>
                        </p:par>
                        <p:par>
                          <p:cTn id="35" fill="hold">
                            <p:stCondLst>
                              <p:cond delay="750"/>
                            </p:stCondLst>
                            <p:childTnLst>
                              <p:par>
                                <p:cTn id="36" presetID="1" presetClass="entr" presetSubtype="0" fill="hold" nodeType="afterEffect">
                                  <p:stCondLst>
                                    <p:cond delay="250"/>
                                  </p:stCondLst>
                                  <p:childTnLst>
                                    <p:set>
                                      <p:cBhvr>
                                        <p:cTn id="37" dur="1" fill="hold">
                                          <p:stCondLst>
                                            <p:cond delay="0"/>
                                          </p:stCondLst>
                                        </p:cTn>
                                        <p:tgtEl>
                                          <p:spTgt spid="185"/>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250"/>
                                  </p:stCondLst>
                                  <p:childTnLst>
                                    <p:set>
                                      <p:cBhvr>
                                        <p:cTn id="40"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Image Captioning</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84</a:t>
            </a:fld>
            <a:endParaRPr lang="en-US"/>
          </a:p>
        </p:txBody>
      </p:sp>
      <p:pic>
        <p:nvPicPr>
          <p:cNvPr id="108" name="Picture 107" descr="cn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1557" y="4503413"/>
            <a:ext cx="3237365" cy="1188720"/>
          </a:xfrm>
          <a:prstGeom prst="rect">
            <a:avLst/>
          </a:prstGeom>
        </p:spPr>
      </p:pic>
      <p:sp>
        <p:nvSpPr>
          <p:cNvPr id="110" name="Rectangle 109"/>
          <p:cNvSpPr/>
          <p:nvPr/>
        </p:nvSpPr>
        <p:spPr bwMode="auto">
          <a:xfrm>
            <a:off x="1819712"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 name="Rectangle 110"/>
          <p:cNvSpPr/>
          <p:nvPr/>
        </p:nvSpPr>
        <p:spPr bwMode="auto">
          <a:xfrm>
            <a:off x="28194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 name="Rectangle 111"/>
          <p:cNvSpPr/>
          <p:nvPr/>
        </p:nvSpPr>
        <p:spPr bwMode="auto">
          <a:xfrm>
            <a:off x="38100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 name="Rectangle 112"/>
          <p:cNvSpPr/>
          <p:nvPr/>
        </p:nvSpPr>
        <p:spPr bwMode="auto">
          <a:xfrm>
            <a:off x="48006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 name="Rectangle 113"/>
          <p:cNvSpPr/>
          <p:nvPr/>
        </p:nvSpPr>
        <p:spPr bwMode="auto">
          <a:xfrm>
            <a:off x="57912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 name="Rectangle 114"/>
          <p:cNvSpPr/>
          <p:nvPr/>
        </p:nvSpPr>
        <p:spPr bwMode="auto">
          <a:xfrm>
            <a:off x="77724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Rectangle 115"/>
          <p:cNvSpPr/>
          <p:nvPr/>
        </p:nvSpPr>
        <p:spPr bwMode="auto">
          <a:xfrm>
            <a:off x="67818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17" name="Straight Arrow Connector 116"/>
          <p:cNvCxnSpPr>
            <a:stCxn id="110" idx="3"/>
            <a:endCxn id="111" idx="1"/>
          </p:cNvCxnSpPr>
          <p:nvPr/>
        </p:nvCxnSpPr>
        <p:spPr bwMode="auto">
          <a:xfrm>
            <a:off x="2200712" y="2633365"/>
            <a:ext cx="618688"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18" name="Straight Arrow Connector 117"/>
          <p:cNvCxnSpPr>
            <a:stCxn id="111" idx="3"/>
            <a:endCxn id="112" idx="1"/>
          </p:cNvCxnSpPr>
          <p:nvPr/>
        </p:nvCxnSpPr>
        <p:spPr bwMode="auto">
          <a:xfrm>
            <a:off x="32004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19" name="Straight Arrow Connector 118"/>
          <p:cNvCxnSpPr>
            <a:stCxn id="112" idx="3"/>
            <a:endCxn id="113" idx="1"/>
          </p:cNvCxnSpPr>
          <p:nvPr/>
        </p:nvCxnSpPr>
        <p:spPr bwMode="auto">
          <a:xfrm>
            <a:off x="41910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0" name="Straight Arrow Connector 119"/>
          <p:cNvCxnSpPr>
            <a:stCxn id="113" idx="3"/>
            <a:endCxn id="114" idx="1"/>
          </p:cNvCxnSpPr>
          <p:nvPr/>
        </p:nvCxnSpPr>
        <p:spPr bwMode="auto">
          <a:xfrm>
            <a:off x="51816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1" name="Straight Arrow Connector 120"/>
          <p:cNvCxnSpPr>
            <a:stCxn id="114" idx="3"/>
            <a:endCxn id="116" idx="1"/>
          </p:cNvCxnSpPr>
          <p:nvPr/>
        </p:nvCxnSpPr>
        <p:spPr bwMode="auto">
          <a:xfrm>
            <a:off x="61722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2" name="Straight Arrow Connector 121"/>
          <p:cNvCxnSpPr>
            <a:stCxn id="116" idx="3"/>
            <a:endCxn id="115" idx="1"/>
          </p:cNvCxnSpPr>
          <p:nvPr/>
        </p:nvCxnSpPr>
        <p:spPr bwMode="auto">
          <a:xfrm>
            <a:off x="71628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23" name="TextBox 122"/>
          <p:cNvSpPr txBox="1"/>
          <p:nvPr/>
        </p:nvSpPr>
        <p:spPr>
          <a:xfrm rot="16200000">
            <a:off x="1498365" y="2420908"/>
            <a:ext cx="970138" cy="430887"/>
          </a:xfrm>
          <a:prstGeom prst="rect">
            <a:avLst/>
          </a:prstGeom>
          <a:noFill/>
        </p:spPr>
        <p:txBody>
          <a:bodyPr wrap="none" rtlCol="0">
            <a:spAutoFit/>
          </a:bodyPr>
          <a:lstStyle/>
          <a:p>
            <a:r>
              <a:rPr lang="en-US" sz="2200" dirty="0">
                <a:solidFill>
                  <a:schemeClr val="bg1"/>
                </a:solidFill>
              </a:rPr>
              <a:t>Linear</a:t>
            </a:r>
          </a:p>
        </p:txBody>
      </p:sp>
      <p:cxnSp>
        <p:nvCxnSpPr>
          <p:cNvPr id="124" name="Straight Arrow Connector 123"/>
          <p:cNvCxnSpPr>
            <a:endCxn id="110" idx="2"/>
          </p:cNvCxnSpPr>
          <p:nvPr/>
        </p:nvCxnSpPr>
        <p:spPr bwMode="auto">
          <a:xfrm flipH="1" flipV="1">
            <a:off x="2010212" y="3128665"/>
            <a:ext cx="8822" cy="475381"/>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177" name="Group 176"/>
          <p:cNvGrpSpPr/>
          <p:nvPr/>
        </p:nvGrpSpPr>
        <p:grpSpPr>
          <a:xfrm>
            <a:off x="2528062" y="3128665"/>
            <a:ext cx="957604" cy="822067"/>
            <a:chOff x="2528062" y="3128665"/>
            <a:chExt cx="957604" cy="822067"/>
          </a:xfrm>
        </p:grpSpPr>
        <p:sp>
          <p:nvSpPr>
            <p:cNvPr id="129" name="TextBox 128"/>
            <p:cNvSpPr txBox="1"/>
            <p:nvPr/>
          </p:nvSpPr>
          <p:spPr>
            <a:xfrm>
              <a:off x="2528062" y="3581400"/>
              <a:ext cx="957604" cy="369332"/>
            </a:xfrm>
            <a:prstGeom prst="rect">
              <a:avLst/>
            </a:prstGeom>
            <a:noFill/>
          </p:spPr>
          <p:txBody>
            <a:bodyPr wrap="none" rtlCol="0">
              <a:spAutoFit/>
            </a:bodyPr>
            <a:lstStyle/>
            <a:p>
              <a:r>
                <a:rPr lang="en-US" sz="1800" i="1" dirty="0"/>
                <a:t>&lt;start&gt;</a:t>
              </a:r>
            </a:p>
          </p:txBody>
        </p:sp>
        <p:cxnSp>
          <p:nvCxnSpPr>
            <p:cNvPr id="130" name="Straight Arrow Connector 129"/>
            <p:cNvCxnSpPr>
              <a:stCxn id="129" idx="0"/>
              <a:endCxn id="111" idx="2"/>
            </p:cNvCxnSpPr>
            <p:nvPr/>
          </p:nvCxnSpPr>
          <p:spPr bwMode="auto">
            <a:xfrm flipV="1">
              <a:off x="3006864" y="3128665"/>
              <a:ext cx="3036" cy="45273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2" name="Group 181"/>
          <p:cNvGrpSpPr/>
          <p:nvPr/>
        </p:nvGrpSpPr>
        <p:grpSpPr>
          <a:xfrm>
            <a:off x="3677987" y="3128665"/>
            <a:ext cx="658018" cy="822067"/>
            <a:chOff x="3677987" y="3128665"/>
            <a:chExt cx="658018" cy="822067"/>
          </a:xfrm>
        </p:grpSpPr>
        <p:sp>
          <p:nvSpPr>
            <p:cNvPr id="133" name="TextBox 132"/>
            <p:cNvSpPr txBox="1"/>
            <p:nvPr/>
          </p:nvSpPr>
          <p:spPr>
            <a:xfrm>
              <a:off x="3677987" y="3581400"/>
              <a:ext cx="658018" cy="369332"/>
            </a:xfrm>
            <a:prstGeom prst="rect">
              <a:avLst/>
            </a:prstGeom>
            <a:noFill/>
          </p:spPr>
          <p:txBody>
            <a:bodyPr wrap="none" rtlCol="0">
              <a:spAutoFit/>
            </a:bodyPr>
            <a:lstStyle/>
            <a:p>
              <a:r>
                <a:rPr lang="en-US" sz="1800" i="1" dirty="0"/>
                <a:t>Two</a:t>
              </a:r>
            </a:p>
          </p:txBody>
        </p:sp>
        <p:cxnSp>
          <p:nvCxnSpPr>
            <p:cNvPr id="134" name="Straight Arrow Connector 133"/>
            <p:cNvCxnSpPr>
              <a:stCxn id="133" idx="0"/>
              <a:endCxn id="112" idx="2"/>
            </p:cNvCxnSpPr>
            <p:nvPr/>
          </p:nvCxnSpPr>
          <p:spPr bwMode="auto">
            <a:xfrm flipH="1" flipV="1">
              <a:off x="4000500" y="3128665"/>
              <a:ext cx="6496" cy="45273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1" name="Group 180"/>
          <p:cNvGrpSpPr/>
          <p:nvPr/>
        </p:nvGrpSpPr>
        <p:grpSpPr>
          <a:xfrm>
            <a:off x="4530503" y="3128665"/>
            <a:ext cx="934187" cy="817602"/>
            <a:chOff x="4530503" y="3128665"/>
            <a:chExt cx="934187" cy="817602"/>
          </a:xfrm>
        </p:grpSpPr>
        <p:sp>
          <p:nvSpPr>
            <p:cNvPr id="139" name="TextBox 138"/>
            <p:cNvSpPr txBox="1"/>
            <p:nvPr/>
          </p:nvSpPr>
          <p:spPr>
            <a:xfrm>
              <a:off x="4530503" y="3576935"/>
              <a:ext cx="934187" cy="369332"/>
            </a:xfrm>
            <a:prstGeom prst="rect">
              <a:avLst/>
            </a:prstGeom>
            <a:noFill/>
          </p:spPr>
          <p:txBody>
            <a:bodyPr wrap="none" rtlCol="0">
              <a:spAutoFit/>
            </a:bodyPr>
            <a:lstStyle/>
            <a:p>
              <a:r>
                <a:rPr lang="en-US" sz="1800" i="1" dirty="0"/>
                <a:t>people</a:t>
              </a:r>
            </a:p>
          </p:txBody>
        </p:sp>
        <p:cxnSp>
          <p:nvCxnSpPr>
            <p:cNvPr id="140" name="Straight Arrow Connector 139"/>
            <p:cNvCxnSpPr>
              <a:stCxn id="139" idx="0"/>
              <a:endCxn id="113" idx="2"/>
            </p:cNvCxnSpPr>
            <p:nvPr/>
          </p:nvCxnSpPr>
          <p:spPr bwMode="auto">
            <a:xfrm flipH="1" flipV="1">
              <a:off x="4991100" y="3128665"/>
              <a:ext cx="6497" cy="44827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0" name="Group 179"/>
          <p:cNvGrpSpPr/>
          <p:nvPr/>
        </p:nvGrpSpPr>
        <p:grpSpPr>
          <a:xfrm>
            <a:off x="5671365" y="3128665"/>
            <a:ext cx="624205" cy="813137"/>
            <a:chOff x="5671365" y="3128665"/>
            <a:chExt cx="624205" cy="813137"/>
          </a:xfrm>
        </p:grpSpPr>
        <p:sp>
          <p:nvSpPr>
            <p:cNvPr id="142" name="TextBox 141"/>
            <p:cNvSpPr txBox="1"/>
            <p:nvPr/>
          </p:nvSpPr>
          <p:spPr>
            <a:xfrm>
              <a:off x="5671365" y="3572470"/>
              <a:ext cx="624205" cy="369332"/>
            </a:xfrm>
            <a:prstGeom prst="rect">
              <a:avLst/>
            </a:prstGeom>
            <a:noFill/>
          </p:spPr>
          <p:txBody>
            <a:bodyPr wrap="none" rtlCol="0">
              <a:spAutoFit/>
            </a:bodyPr>
            <a:lstStyle/>
            <a:p>
              <a:r>
                <a:rPr lang="en-US" sz="1800" i="1" dirty="0"/>
                <a:t>and</a:t>
              </a:r>
            </a:p>
          </p:txBody>
        </p:sp>
        <p:cxnSp>
          <p:nvCxnSpPr>
            <p:cNvPr id="143" name="Straight Arrow Connector 142"/>
            <p:cNvCxnSpPr>
              <a:stCxn id="142" idx="0"/>
              <a:endCxn id="114" idx="2"/>
            </p:cNvCxnSpPr>
            <p:nvPr/>
          </p:nvCxnSpPr>
          <p:spPr bwMode="auto">
            <a:xfrm flipH="1" flipV="1">
              <a:off x="5981700" y="3128665"/>
              <a:ext cx="1768" cy="44380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79" name="Group 178"/>
          <p:cNvGrpSpPr/>
          <p:nvPr/>
        </p:nvGrpSpPr>
        <p:grpSpPr>
          <a:xfrm>
            <a:off x="6671392" y="3128665"/>
            <a:ext cx="598281" cy="808672"/>
            <a:chOff x="6671392" y="3128665"/>
            <a:chExt cx="598281" cy="808672"/>
          </a:xfrm>
        </p:grpSpPr>
        <p:sp>
          <p:nvSpPr>
            <p:cNvPr id="147" name="TextBox 146"/>
            <p:cNvSpPr txBox="1"/>
            <p:nvPr/>
          </p:nvSpPr>
          <p:spPr>
            <a:xfrm>
              <a:off x="6671392" y="3568005"/>
              <a:ext cx="598281" cy="369332"/>
            </a:xfrm>
            <a:prstGeom prst="rect">
              <a:avLst/>
            </a:prstGeom>
            <a:noFill/>
          </p:spPr>
          <p:txBody>
            <a:bodyPr wrap="none" rtlCol="0">
              <a:spAutoFit/>
            </a:bodyPr>
            <a:lstStyle/>
            <a:p>
              <a:r>
                <a:rPr lang="en-US" sz="1800" i="1" dirty="0"/>
                <a:t>two</a:t>
              </a:r>
            </a:p>
          </p:txBody>
        </p:sp>
        <p:cxnSp>
          <p:nvCxnSpPr>
            <p:cNvPr id="148" name="Straight Arrow Connector 147"/>
            <p:cNvCxnSpPr>
              <a:stCxn id="147" idx="0"/>
              <a:endCxn id="116" idx="2"/>
            </p:cNvCxnSpPr>
            <p:nvPr/>
          </p:nvCxnSpPr>
          <p:spPr bwMode="auto">
            <a:xfrm flipV="1">
              <a:off x="6970533" y="3128665"/>
              <a:ext cx="1767" cy="43934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78" name="Group 177"/>
          <p:cNvGrpSpPr/>
          <p:nvPr/>
        </p:nvGrpSpPr>
        <p:grpSpPr>
          <a:xfrm>
            <a:off x="7465006" y="3128665"/>
            <a:ext cx="996039" cy="804207"/>
            <a:chOff x="7465006" y="3128665"/>
            <a:chExt cx="996039" cy="804207"/>
          </a:xfrm>
        </p:grpSpPr>
        <p:sp>
          <p:nvSpPr>
            <p:cNvPr id="150" name="TextBox 149"/>
            <p:cNvSpPr txBox="1"/>
            <p:nvPr/>
          </p:nvSpPr>
          <p:spPr>
            <a:xfrm>
              <a:off x="7465006" y="3563540"/>
              <a:ext cx="996039" cy="369332"/>
            </a:xfrm>
            <a:prstGeom prst="rect">
              <a:avLst/>
            </a:prstGeom>
            <a:noFill/>
          </p:spPr>
          <p:txBody>
            <a:bodyPr wrap="none" rtlCol="0">
              <a:spAutoFit/>
            </a:bodyPr>
            <a:lstStyle/>
            <a:p>
              <a:r>
                <a:rPr lang="en-US" sz="1800" i="1" dirty="0"/>
                <a:t>horses.</a:t>
              </a:r>
            </a:p>
          </p:txBody>
        </p:sp>
        <p:cxnSp>
          <p:nvCxnSpPr>
            <p:cNvPr id="151" name="Straight Arrow Connector 150"/>
            <p:cNvCxnSpPr>
              <a:stCxn id="150" idx="0"/>
              <a:endCxn id="115" idx="2"/>
            </p:cNvCxnSpPr>
            <p:nvPr/>
          </p:nvCxnSpPr>
          <p:spPr bwMode="auto">
            <a:xfrm flipH="1" flipV="1">
              <a:off x="7962900" y="3128665"/>
              <a:ext cx="126" cy="43487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
        <p:nvSpPr>
          <p:cNvPr id="153" name="TextBox 152"/>
          <p:cNvSpPr txBox="1"/>
          <p:nvPr/>
        </p:nvSpPr>
        <p:spPr>
          <a:xfrm rot="16200000">
            <a:off x="2587007" y="2418494"/>
            <a:ext cx="795898" cy="430887"/>
          </a:xfrm>
          <a:prstGeom prst="rect">
            <a:avLst/>
          </a:prstGeom>
          <a:noFill/>
        </p:spPr>
        <p:txBody>
          <a:bodyPr wrap="none" rtlCol="0">
            <a:spAutoFit/>
          </a:bodyPr>
          <a:lstStyle/>
          <a:p>
            <a:r>
              <a:rPr lang="en-US" sz="2200" dirty="0">
                <a:solidFill>
                  <a:schemeClr val="bg1"/>
                </a:solidFill>
              </a:rPr>
              <a:t>RNN</a:t>
            </a:r>
          </a:p>
        </p:txBody>
      </p:sp>
      <p:sp>
        <p:nvSpPr>
          <p:cNvPr id="154" name="TextBox 153"/>
          <p:cNvSpPr txBox="1"/>
          <p:nvPr/>
        </p:nvSpPr>
        <p:spPr>
          <a:xfrm rot="16200000">
            <a:off x="3577607" y="2418494"/>
            <a:ext cx="795898" cy="430887"/>
          </a:xfrm>
          <a:prstGeom prst="rect">
            <a:avLst/>
          </a:prstGeom>
          <a:noFill/>
        </p:spPr>
        <p:txBody>
          <a:bodyPr wrap="none" rtlCol="0">
            <a:spAutoFit/>
          </a:bodyPr>
          <a:lstStyle/>
          <a:p>
            <a:r>
              <a:rPr lang="en-US" sz="2200" dirty="0">
                <a:solidFill>
                  <a:schemeClr val="bg1"/>
                </a:solidFill>
              </a:rPr>
              <a:t>RNN</a:t>
            </a:r>
          </a:p>
        </p:txBody>
      </p:sp>
      <p:sp>
        <p:nvSpPr>
          <p:cNvPr id="155" name="TextBox 154"/>
          <p:cNvSpPr txBox="1"/>
          <p:nvPr/>
        </p:nvSpPr>
        <p:spPr>
          <a:xfrm rot="16200000">
            <a:off x="4568207" y="2418494"/>
            <a:ext cx="795898" cy="430887"/>
          </a:xfrm>
          <a:prstGeom prst="rect">
            <a:avLst/>
          </a:prstGeom>
          <a:noFill/>
        </p:spPr>
        <p:txBody>
          <a:bodyPr wrap="none" rtlCol="0">
            <a:spAutoFit/>
          </a:bodyPr>
          <a:lstStyle/>
          <a:p>
            <a:r>
              <a:rPr lang="en-US" sz="2200" dirty="0">
                <a:solidFill>
                  <a:schemeClr val="bg1"/>
                </a:solidFill>
              </a:rPr>
              <a:t>RNN</a:t>
            </a:r>
          </a:p>
        </p:txBody>
      </p:sp>
      <p:sp>
        <p:nvSpPr>
          <p:cNvPr id="156" name="TextBox 155"/>
          <p:cNvSpPr txBox="1"/>
          <p:nvPr/>
        </p:nvSpPr>
        <p:spPr>
          <a:xfrm rot="16200000">
            <a:off x="5558807" y="2418494"/>
            <a:ext cx="795898" cy="430887"/>
          </a:xfrm>
          <a:prstGeom prst="rect">
            <a:avLst/>
          </a:prstGeom>
          <a:noFill/>
        </p:spPr>
        <p:txBody>
          <a:bodyPr wrap="none" rtlCol="0">
            <a:spAutoFit/>
          </a:bodyPr>
          <a:lstStyle/>
          <a:p>
            <a:r>
              <a:rPr lang="en-US" sz="2200" dirty="0">
                <a:solidFill>
                  <a:schemeClr val="bg1"/>
                </a:solidFill>
              </a:rPr>
              <a:t>RNN</a:t>
            </a:r>
          </a:p>
        </p:txBody>
      </p:sp>
      <p:sp>
        <p:nvSpPr>
          <p:cNvPr id="157" name="TextBox 156"/>
          <p:cNvSpPr txBox="1"/>
          <p:nvPr/>
        </p:nvSpPr>
        <p:spPr>
          <a:xfrm rot="16200000">
            <a:off x="6549407" y="2418494"/>
            <a:ext cx="795898" cy="430887"/>
          </a:xfrm>
          <a:prstGeom prst="rect">
            <a:avLst/>
          </a:prstGeom>
          <a:noFill/>
        </p:spPr>
        <p:txBody>
          <a:bodyPr wrap="none" rtlCol="0">
            <a:spAutoFit/>
          </a:bodyPr>
          <a:lstStyle/>
          <a:p>
            <a:r>
              <a:rPr lang="en-US" sz="2200" dirty="0">
                <a:solidFill>
                  <a:schemeClr val="bg1"/>
                </a:solidFill>
              </a:rPr>
              <a:t>RNN</a:t>
            </a:r>
          </a:p>
        </p:txBody>
      </p:sp>
      <p:sp>
        <p:nvSpPr>
          <p:cNvPr id="158" name="TextBox 157"/>
          <p:cNvSpPr txBox="1"/>
          <p:nvPr/>
        </p:nvSpPr>
        <p:spPr>
          <a:xfrm rot="16200000">
            <a:off x="7540007" y="2419275"/>
            <a:ext cx="795898" cy="430887"/>
          </a:xfrm>
          <a:prstGeom prst="rect">
            <a:avLst/>
          </a:prstGeom>
          <a:noFill/>
        </p:spPr>
        <p:txBody>
          <a:bodyPr wrap="none" rtlCol="0">
            <a:spAutoFit/>
          </a:bodyPr>
          <a:lstStyle/>
          <a:p>
            <a:r>
              <a:rPr lang="en-US" sz="2200" dirty="0">
                <a:solidFill>
                  <a:schemeClr val="bg1"/>
                </a:solidFill>
              </a:rPr>
              <a:t>RNN</a:t>
            </a:r>
          </a:p>
        </p:txBody>
      </p:sp>
      <p:grpSp>
        <p:nvGrpSpPr>
          <p:cNvPr id="183" name="Group 182"/>
          <p:cNvGrpSpPr/>
          <p:nvPr/>
        </p:nvGrpSpPr>
        <p:grpSpPr>
          <a:xfrm>
            <a:off x="3533131" y="1367135"/>
            <a:ext cx="928672" cy="770930"/>
            <a:chOff x="3533131" y="1367135"/>
            <a:chExt cx="928672" cy="770930"/>
          </a:xfrm>
        </p:grpSpPr>
        <p:sp>
          <p:nvSpPr>
            <p:cNvPr id="159" name="TextBox 158"/>
            <p:cNvSpPr txBox="1"/>
            <p:nvPr/>
          </p:nvSpPr>
          <p:spPr>
            <a:xfrm>
              <a:off x="3533131" y="1367135"/>
              <a:ext cx="928672" cy="369332"/>
            </a:xfrm>
            <a:prstGeom prst="rect">
              <a:avLst/>
            </a:prstGeom>
            <a:noFill/>
          </p:spPr>
          <p:txBody>
            <a:bodyPr wrap="none" rtlCol="0">
              <a:spAutoFit/>
            </a:bodyPr>
            <a:lstStyle/>
            <a:p>
              <a:r>
                <a:rPr lang="en-US" sz="1800" dirty="0"/>
                <a:t>P(next)</a:t>
              </a:r>
            </a:p>
          </p:txBody>
        </p:sp>
        <p:cxnSp>
          <p:nvCxnSpPr>
            <p:cNvPr id="160" name="Straight Arrow Connector 159"/>
            <p:cNvCxnSpPr>
              <a:stCxn id="112" idx="0"/>
              <a:endCxn id="159" idx="2"/>
            </p:cNvCxnSpPr>
            <p:nvPr/>
          </p:nvCxnSpPr>
          <p:spPr bwMode="auto">
            <a:xfrm flipH="1" flipV="1">
              <a:off x="3997467" y="1736467"/>
              <a:ext cx="3033"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7" name="Group 186"/>
          <p:cNvGrpSpPr/>
          <p:nvPr/>
        </p:nvGrpSpPr>
        <p:grpSpPr>
          <a:xfrm>
            <a:off x="4517510" y="1371600"/>
            <a:ext cx="928672" cy="766465"/>
            <a:chOff x="4517510" y="1371600"/>
            <a:chExt cx="928672" cy="766465"/>
          </a:xfrm>
        </p:grpSpPr>
        <p:sp>
          <p:nvSpPr>
            <p:cNvPr id="164" name="TextBox 163"/>
            <p:cNvSpPr txBox="1"/>
            <p:nvPr/>
          </p:nvSpPr>
          <p:spPr>
            <a:xfrm>
              <a:off x="4517510" y="1371600"/>
              <a:ext cx="928672" cy="369332"/>
            </a:xfrm>
            <a:prstGeom prst="rect">
              <a:avLst/>
            </a:prstGeom>
            <a:noFill/>
          </p:spPr>
          <p:txBody>
            <a:bodyPr wrap="none" rtlCol="0">
              <a:spAutoFit/>
            </a:bodyPr>
            <a:lstStyle/>
            <a:p>
              <a:r>
                <a:rPr lang="en-US" sz="1800" dirty="0"/>
                <a:t>P(next)</a:t>
              </a:r>
            </a:p>
          </p:txBody>
        </p:sp>
        <p:cxnSp>
          <p:nvCxnSpPr>
            <p:cNvPr id="165" name="Straight Arrow Connector 164"/>
            <p:cNvCxnSpPr>
              <a:stCxn id="113" idx="0"/>
              <a:endCxn id="164" idx="2"/>
            </p:cNvCxnSpPr>
            <p:nvPr/>
          </p:nvCxnSpPr>
          <p:spPr bwMode="auto">
            <a:xfrm flipH="1" flipV="1">
              <a:off x="4981846" y="1740932"/>
              <a:ext cx="9254" cy="39713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6" name="Group 185"/>
          <p:cNvGrpSpPr/>
          <p:nvPr/>
        </p:nvGrpSpPr>
        <p:grpSpPr>
          <a:xfrm>
            <a:off x="5515763" y="1367135"/>
            <a:ext cx="928672" cy="770930"/>
            <a:chOff x="5515763" y="1367135"/>
            <a:chExt cx="928672" cy="770930"/>
          </a:xfrm>
        </p:grpSpPr>
        <p:sp>
          <p:nvSpPr>
            <p:cNvPr id="167" name="TextBox 166"/>
            <p:cNvSpPr txBox="1"/>
            <p:nvPr/>
          </p:nvSpPr>
          <p:spPr>
            <a:xfrm>
              <a:off x="5515763" y="1367135"/>
              <a:ext cx="928672" cy="369332"/>
            </a:xfrm>
            <a:prstGeom prst="rect">
              <a:avLst/>
            </a:prstGeom>
            <a:noFill/>
          </p:spPr>
          <p:txBody>
            <a:bodyPr wrap="none" rtlCol="0">
              <a:spAutoFit/>
            </a:bodyPr>
            <a:lstStyle/>
            <a:p>
              <a:r>
                <a:rPr lang="en-US" sz="1800" dirty="0"/>
                <a:t>P(next)</a:t>
              </a:r>
            </a:p>
          </p:txBody>
        </p:sp>
        <p:cxnSp>
          <p:nvCxnSpPr>
            <p:cNvPr id="168" name="Straight Arrow Connector 167"/>
            <p:cNvCxnSpPr>
              <a:stCxn id="114" idx="0"/>
              <a:endCxn id="167" idx="2"/>
            </p:cNvCxnSpPr>
            <p:nvPr/>
          </p:nvCxnSpPr>
          <p:spPr bwMode="auto">
            <a:xfrm flipH="1" flipV="1">
              <a:off x="5980099" y="1736467"/>
              <a:ext cx="1601"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5" name="Group 184"/>
          <p:cNvGrpSpPr/>
          <p:nvPr/>
        </p:nvGrpSpPr>
        <p:grpSpPr>
          <a:xfrm>
            <a:off x="6506363" y="1371600"/>
            <a:ext cx="928672" cy="766465"/>
            <a:chOff x="6506363" y="1371600"/>
            <a:chExt cx="928672" cy="766465"/>
          </a:xfrm>
        </p:grpSpPr>
        <p:sp>
          <p:nvSpPr>
            <p:cNvPr id="170" name="TextBox 169"/>
            <p:cNvSpPr txBox="1"/>
            <p:nvPr/>
          </p:nvSpPr>
          <p:spPr>
            <a:xfrm>
              <a:off x="6506363" y="1371600"/>
              <a:ext cx="928672" cy="369332"/>
            </a:xfrm>
            <a:prstGeom prst="rect">
              <a:avLst/>
            </a:prstGeom>
            <a:noFill/>
          </p:spPr>
          <p:txBody>
            <a:bodyPr wrap="none" rtlCol="0">
              <a:spAutoFit/>
            </a:bodyPr>
            <a:lstStyle/>
            <a:p>
              <a:r>
                <a:rPr lang="en-US" sz="1800" dirty="0"/>
                <a:t>P(next)</a:t>
              </a:r>
            </a:p>
          </p:txBody>
        </p:sp>
        <p:cxnSp>
          <p:nvCxnSpPr>
            <p:cNvPr id="171" name="Straight Arrow Connector 170"/>
            <p:cNvCxnSpPr>
              <a:stCxn id="116" idx="0"/>
              <a:endCxn id="170" idx="2"/>
            </p:cNvCxnSpPr>
            <p:nvPr/>
          </p:nvCxnSpPr>
          <p:spPr bwMode="auto">
            <a:xfrm flipH="1" flipV="1">
              <a:off x="6970699" y="1740932"/>
              <a:ext cx="1601" cy="39713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4" name="Group 183"/>
          <p:cNvGrpSpPr/>
          <p:nvPr/>
        </p:nvGrpSpPr>
        <p:grpSpPr>
          <a:xfrm>
            <a:off x="7500165" y="1367135"/>
            <a:ext cx="928672" cy="770930"/>
            <a:chOff x="7500165" y="1367135"/>
            <a:chExt cx="928672" cy="770930"/>
          </a:xfrm>
        </p:grpSpPr>
        <p:sp>
          <p:nvSpPr>
            <p:cNvPr id="173" name="TextBox 172"/>
            <p:cNvSpPr txBox="1"/>
            <p:nvPr/>
          </p:nvSpPr>
          <p:spPr>
            <a:xfrm>
              <a:off x="7500165" y="1367135"/>
              <a:ext cx="928672" cy="369332"/>
            </a:xfrm>
            <a:prstGeom prst="rect">
              <a:avLst/>
            </a:prstGeom>
            <a:noFill/>
          </p:spPr>
          <p:txBody>
            <a:bodyPr wrap="none" rtlCol="0">
              <a:spAutoFit/>
            </a:bodyPr>
            <a:lstStyle/>
            <a:p>
              <a:r>
                <a:rPr lang="en-US" sz="1800" dirty="0"/>
                <a:t>P(next)</a:t>
              </a:r>
            </a:p>
          </p:txBody>
        </p:sp>
        <p:cxnSp>
          <p:nvCxnSpPr>
            <p:cNvPr id="174" name="Straight Arrow Connector 173"/>
            <p:cNvCxnSpPr>
              <a:stCxn id="115" idx="0"/>
              <a:endCxn id="173" idx="2"/>
            </p:cNvCxnSpPr>
            <p:nvPr/>
          </p:nvCxnSpPr>
          <p:spPr bwMode="auto">
            <a:xfrm flipV="1">
              <a:off x="7962900" y="1736467"/>
              <a:ext cx="1601"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86" name="Group 85"/>
          <p:cNvGrpSpPr/>
          <p:nvPr/>
        </p:nvGrpSpPr>
        <p:grpSpPr>
          <a:xfrm>
            <a:off x="3825240" y="2453640"/>
            <a:ext cx="365760" cy="365760"/>
            <a:chOff x="3581400" y="2286000"/>
            <a:chExt cx="365760" cy="365760"/>
          </a:xfrm>
        </p:grpSpPr>
        <p:sp>
          <p:nvSpPr>
            <p:cNvPr id="87" name="Oval 86"/>
            <p:cNvSpPr>
              <a:spLocks noChangeAspect="1"/>
            </p:cNvSpPr>
            <p:nvPr/>
          </p:nvSpPr>
          <p:spPr>
            <a:xfrm>
              <a:off x="3581400" y="228600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pic>
          <p:nvPicPr>
            <p:cNvPr id="88" name="Picture 8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362200"/>
              <a:ext cx="254000" cy="203200"/>
            </a:xfrm>
            <a:prstGeom prst="rect">
              <a:avLst/>
            </a:prstGeom>
          </p:spPr>
        </p:pic>
      </p:grpSp>
      <p:sp>
        <p:nvSpPr>
          <p:cNvPr id="89" name="Oval 88"/>
          <p:cNvSpPr>
            <a:spLocks noChangeAspect="1"/>
          </p:cNvSpPr>
          <p:nvPr/>
        </p:nvSpPr>
        <p:spPr>
          <a:xfrm>
            <a:off x="481584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90" name="Oval 89"/>
          <p:cNvSpPr>
            <a:spLocks noChangeAspect="1"/>
          </p:cNvSpPr>
          <p:nvPr/>
        </p:nvSpPr>
        <p:spPr>
          <a:xfrm>
            <a:off x="580644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91" name="Oval 90"/>
          <p:cNvSpPr>
            <a:spLocks noChangeAspect="1"/>
          </p:cNvSpPr>
          <p:nvPr/>
        </p:nvSpPr>
        <p:spPr>
          <a:xfrm>
            <a:off x="678180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92" name="Oval 91"/>
          <p:cNvSpPr>
            <a:spLocks noChangeAspect="1"/>
          </p:cNvSpPr>
          <p:nvPr/>
        </p:nvSpPr>
        <p:spPr>
          <a:xfrm>
            <a:off x="7787640" y="243840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pic>
        <p:nvPicPr>
          <p:cNvPr id="93" name="Picture 9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514600"/>
            <a:ext cx="254000" cy="203200"/>
          </a:xfrm>
          <a:prstGeom prst="rect">
            <a:avLst/>
          </a:prstGeom>
        </p:spPr>
      </p:pic>
      <p:pic>
        <p:nvPicPr>
          <p:cNvPr id="94" name="Picture 9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2514600"/>
            <a:ext cx="266700" cy="203200"/>
          </a:xfrm>
          <a:prstGeom prst="rect">
            <a:avLst/>
          </a:prstGeom>
        </p:spPr>
      </p:pic>
      <p:pic>
        <p:nvPicPr>
          <p:cNvPr id="95" name="Picture 9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0" y="2514600"/>
            <a:ext cx="266700" cy="203200"/>
          </a:xfrm>
          <a:prstGeom prst="rect">
            <a:avLst/>
          </a:prstGeom>
        </p:spPr>
      </p:pic>
      <p:pic>
        <p:nvPicPr>
          <p:cNvPr id="96" name="Picture 9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600" y="2514600"/>
            <a:ext cx="254000" cy="203200"/>
          </a:xfrm>
          <a:prstGeom prst="rect">
            <a:avLst/>
          </a:prstGeom>
        </p:spPr>
      </p:pic>
      <p:grpSp>
        <p:nvGrpSpPr>
          <p:cNvPr id="77" name="Group 76"/>
          <p:cNvGrpSpPr/>
          <p:nvPr/>
        </p:nvGrpSpPr>
        <p:grpSpPr>
          <a:xfrm>
            <a:off x="2548752" y="1367135"/>
            <a:ext cx="928672" cy="770930"/>
            <a:chOff x="3533131" y="1367135"/>
            <a:chExt cx="928672" cy="770930"/>
          </a:xfrm>
        </p:grpSpPr>
        <p:sp>
          <p:nvSpPr>
            <p:cNvPr id="78" name="TextBox 77"/>
            <p:cNvSpPr txBox="1"/>
            <p:nvPr/>
          </p:nvSpPr>
          <p:spPr>
            <a:xfrm>
              <a:off x="3533131" y="1367135"/>
              <a:ext cx="928672" cy="369332"/>
            </a:xfrm>
            <a:prstGeom prst="rect">
              <a:avLst/>
            </a:prstGeom>
            <a:noFill/>
          </p:spPr>
          <p:txBody>
            <a:bodyPr wrap="none" rtlCol="0">
              <a:spAutoFit/>
            </a:bodyPr>
            <a:lstStyle/>
            <a:p>
              <a:r>
                <a:rPr lang="en-US" sz="1800" dirty="0"/>
                <a:t>P(next)</a:t>
              </a:r>
            </a:p>
          </p:txBody>
        </p:sp>
        <p:cxnSp>
          <p:nvCxnSpPr>
            <p:cNvPr id="79" name="Straight Arrow Connector 78"/>
            <p:cNvCxnSpPr/>
            <p:nvPr/>
          </p:nvCxnSpPr>
          <p:spPr bwMode="auto">
            <a:xfrm flipH="1" flipV="1">
              <a:off x="3997467" y="1736467"/>
              <a:ext cx="3033"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97666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0"/>
                                        </p:tgtEl>
                                      </p:cBhvr>
                                    </p:animEffect>
                                    <p:set>
                                      <p:cBhvr>
                                        <p:cTn id="7" dur="1" fill="hold">
                                          <p:stCondLst>
                                            <p:cond delay="499"/>
                                          </p:stCondLst>
                                        </p:cTn>
                                        <p:tgtEl>
                                          <p:spTgt spid="1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1"/>
                                        </p:tgtEl>
                                      </p:cBhvr>
                                    </p:animEffect>
                                    <p:set>
                                      <p:cBhvr>
                                        <p:cTn id="10" dur="1" fill="hold">
                                          <p:stCondLst>
                                            <p:cond delay="499"/>
                                          </p:stCondLst>
                                        </p:cTn>
                                        <p:tgtEl>
                                          <p:spTgt spid="11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7"/>
                                        </p:tgtEl>
                                      </p:cBhvr>
                                    </p:animEffect>
                                    <p:set>
                                      <p:cBhvr>
                                        <p:cTn id="13" dur="1" fill="hold">
                                          <p:stCondLst>
                                            <p:cond delay="499"/>
                                          </p:stCondLst>
                                        </p:cTn>
                                        <p:tgtEl>
                                          <p:spTgt spid="11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8"/>
                                        </p:tgtEl>
                                      </p:cBhvr>
                                    </p:animEffect>
                                    <p:set>
                                      <p:cBhvr>
                                        <p:cTn id="16" dur="1" fill="hold">
                                          <p:stCondLst>
                                            <p:cond delay="499"/>
                                          </p:stCondLst>
                                        </p:cTn>
                                        <p:tgtEl>
                                          <p:spTgt spid="11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23"/>
                                        </p:tgtEl>
                                      </p:cBhvr>
                                    </p:animEffect>
                                    <p:set>
                                      <p:cBhvr>
                                        <p:cTn id="19" dur="1" fill="hold">
                                          <p:stCondLst>
                                            <p:cond delay="499"/>
                                          </p:stCondLst>
                                        </p:cTn>
                                        <p:tgtEl>
                                          <p:spTgt spid="1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4"/>
                                        </p:tgtEl>
                                      </p:cBhvr>
                                    </p:animEffect>
                                    <p:set>
                                      <p:cBhvr>
                                        <p:cTn id="22" dur="1" fill="hold">
                                          <p:stCondLst>
                                            <p:cond delay="499"/>
                                          </p:stCondLst>
                                        </p:cTn>
                                        <p:tgtEl>
                                          <p:spTgt spid="12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77"/>
                                        </p:tgtEl>
                                      </p:cBhvr>
                                    </p:animEffect>
                                    <p:set>
                                      <p:cBhvr>
                                        <p:cTn id="25" dur="1" fill="hold">
                                          <p:stCondLst>
                                            <p:cond delay="499"/>
                                          </p:stCondLst>
                                        </p:cTn>
                                        <p:tgtEl>
                                          <p:spTgt spid="17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53"/>
                                        </p:tgtEl>
                                      </p:cBhvr>
                                    </p:animEffect>
                                    <p:set>
                                      <p:cBhvr>
                                        <p:cTn id="28" dur="1" fill="hold">
                                          <p:stCondLst>
                                            <p:cond delay="499"/>
                                          </p:stCondLst>
                                        </p:cTn>
                                        <p:tgtEl>
                                          <p:spTgt spid="15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82"/>
                                        </p:tgtEl>
                                      </p:cBhvr>
                                    </p:animEffect>
                                    <p:set>
                                      <p:cBhvr>
                                        <p:cTn id="34" dur="1" fill="hold">
                                          <p:stCondLst>
                                            <p:cond delay="499"/>
                                          </p:stCondLst>
                                        </p:cTn>
                                        <p:tgtEl>
                                          <p:spTgt spid="182"/>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81"/>
                                        </p:tgtEl>
                                      </p:cBhvr>
                                    </p:animEffect>
                                    <p:set>
                                      <p:cBhvr>
                                        <p:cTn id="37" dur="1" fill="hold">
                                          <p:stCondLst>
                                            <p:cond delay="499"/>
                                          </p:stCondLst>
                                        </p:cTn>
                                        <p:tgtEl>
                                          <p:spTgt spid="18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80"/>
                                        </p:tgtEl>
                                      </p:cBhvr>
                                    </p:animEffect>
                                    <p:set>
                                      <p:cBhvr>
                                        <p:cTn id="40" dur="1" fill="hold">
                                          <p:stCondLst>
                                            <p:cond delay="499"/>
                                          </p:stCondLst>
                                        </p:cTn>
                                        <p:tgtEl>
                                          <p:spTgt spid="18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79"/>
                                        </p:tgtEl>
                                      </p:cBhvr>
                                    </p:animEffect>
                                    <p:set>
                                      <p:cBhvr>
                                        <p:cTn id="43" dur="1" fill="hold">
                                          <p:stCondLst>
                                            <p:cond delay="499"/>
                                          </p:stCondLst>
                                        </p:cTn>
                                        <p:tgtEl>
                                          <p:spTgt spid="17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78"/>
                                        </p:tgtEl>
                                      </p:cBhvr>
                                    </p:animEffect>
                                    <p:set>
                                      <p:cBhvr>
                                        <p:cTn id="46" dur="1" fill="hold">
                                          <p:stCondLst>
                                            <p:cond delay="499"/>
                                          </p:stCondLst>
                                        </p:cTn>
                                        <p:tgtEl>
                                          <p:spTgt spid="17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84"/>
                                        </p:tgtEl>
                                      </p:cBhvr>
                                    </p:animEffect>
                                    <p:set>
                                      <p:cBhvr>
                                        <p:cTn id="49" dur="1" fill="hold">
                                          <p:stCondLst>
                                            <p:cond delay="499"/>
                                          </p:stCondLst>
                                        </p:cTn>
                                        <p:tgtEl>
                                          <p:spTgt spid="18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85"/>
                                        </p:tgtEl>
                                      </p:cBhvr>
                                    </p:animEffect>
                                    <p:set>
                                      <p:cBhvr>
                                        <p:cTn id="52" dur="1" fill="hold">
                                          <p:stCondLst>
                                            <p:cond delay="499"/>
                                          </p:stCondLst>
                                        </p:cTn>
                                        <p:tgtEl>
                                          <p:spTgt spid="185"/>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86"/>
                                        </p:tgtEl>
                                      </p:cBhvr>
                                    </p:animEffect>
                                    <p:set>
                                      <p:cBhvr>
                                        <p:cTn id="55" dur="1" fill="hold">
                                          <p:stCondLst>
                                            <p:cond delay="499"/>
                                          </p:stCondLst>
                                        </p:cTn>
                                        <p:tgtEl>
                                          <p:spTgt spid="18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87"/>
                                        </p:tgtEl>
                                      </p:cBhvr>
                                    </p:animEffect>
                                    <p:set>
                                      <p:cBhvr>
                                        <p:cTn id="58" dur="1" fill="hold">
                                          <p:stCondLst>
                                            <p:cond delay="499"/>
                                          </p:stCondLst>
                                        </p:cTn>
                                        <p:tgtEl>
                                          <p:spTgt spid="18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83"/>
                                        </p:tgtEl>
                                      </p:cBhvr>
                                    </p:animEffect>
                                    <p:set>
                                      <p:cBhvr>
                                        <p:cTn id="61" dur="1" fill="hold">
                                          <p:stCondLst>
                                            <p:cond delay="499"/>
                                          </p:stCondLst>
                                        </p:cTn>
                                        <p:tgtEl>
                                          <p:spTgt spid="18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112"/>
                                        </p:tgtEl>
                                      </p:cBhvr>
                                    </p:animEffect>
                                    <p:set>
                                      <p:cBhvr>
                                        <p:cTn id="64" dur="1" fill="hold">
                                          <p:stCondLst>
                                            <p:cond delay="499"/>
                                          </p:stCondLst>
                                        </p:cTn>
                                        <p:tgtEl>
                                          <p:spTgt spid="112"/>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113"/>
                                        </p:tgtEl>
                                      </p:cBhvr>
                                    </p:animEffect>
                                    <p:set>
                                      <p:cBhvr>
                                        <p:cTn id="67" dur="1" fill="hold">
                                          <p:stCondLst>
                                            <p:cond delay="499"/>
                                          </p:stCondLst>
                                        </p:cTn>
                                        <p:tgtEl>
                                          <p:spTgt spid="113"/>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114"/>
                                        </p:tgtEl>
                                      </p:cBhvr>
                                    </p:animEffect>
                                    <p:set>
                                      <p:cBhvr>
                                        <p:cTn id="70" dur="1" fill="hold">
                                          <p:stCondLst>
                                            <p:cond delay="499"/>
                                          </p:stCondLst>
                                        </p:cTn>
                                        <p:tgtEl>
                                          <p:spTgt spid="114"/>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115"/>
                                        </p:tgtEl>
                                      </p:cBhvr>
                                    </p:animEffect>
                                    <p:set>
                                      <p:cBhvr>
                                        <p:cTn id="73" dur="1" fill="hold">
                                          <p:stCondLst>
                                            <p:cond delay="499"/>
                                          </p:stCondLst>
                                        </p:cTn>
                                        <p:tgtEl>
                                          <p:spTgt spid="115"/>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116"/>
                                        </p:tgtEl>
                                      </p:cBhvr>
                                    </p:animEffect>
                                    <p:set>
                                      <p:cBhvr>
                                        <p:cTn id="76" dur="1" fill="hold">
                                          <p:stCondLst>
                                            <p:cond delay="499"/>
                                          </p:stCondLst>
                                        </p:cTn>
                                        <p:tgtEl>
                                          <p:spTgt spid="11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19"/>
                                        </p:tgtEl>
                                      </p:cBhvr>
                                    </p:animEffect>
                                    <p:set>
                                      <p:cBhvr>
                                        <p:cTn id="79" dur="1" fill="hold">
                                          <p:stCondLst>
                                            <p:cond delay="499"/>
                                          </p:stCondLst>
                                        </p:cTn>
                                        <p:tgtEl>
                                          <p:spTgt spid="119"/>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20"/>
                                        </p:tgtEl>
                                      </p:cBhvr>
                                    </p:animEffect>
                                    <p:set>
                                      <p:cBhvr>
                                        <p:cTn id="82" dur="1" fill="hold">
                                          <p:stCondLst>
                                            <p:cond delay="499"/>
                                          </p:stCondLst>
                                        </p:cTn>
                                        <p:tgtEl>
                                          <p:spTgt spid="120"/>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21"/>
                                        </p:tgtEl>
                                      </p:cBhvr>
                                    </p:animEffect>
                                    <p:set>
                                      <p:cBhvr>
                                        <p:cTn id="85" dur="1" fill="hold">
                                          <p:stCondLst>
                                            <p:cond delay="499"/>
                                          </p:stCondLst>
                                        </p:cTn>
                                        <p:tgtEl>
                                          <p:spTgt spid="121"/>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22"/>
                                        </p:tgtEl>
                                      </p:cBhvr>
                                    </p:animEffect>
                                    <p:set>
                                      <p:cBhvr>
                                        <p:cTn id="88" dur="1" fill="hold">
                                          <p:stCondLst>
                                            <p:cond delay="499"/>
                                          </p:stCondLst>
                                        </p:cTn>
                                        <p:tgtEl>
                                          <p:spTgt spid="122"/>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154"/>
                                        </p:tgtEl>
                                      </p:cBhvr>
                                    </p:animEffect>
                                    <p:set>
                                      <p:cBhvr>
                                        <p:cTn id="91" dur="1" fill="hold">
                                          <p:stCondLst>
                                            <p:cond delay="499"/>
                                          </p:stCondLst>
                                        </p:cTn>
                                        <p:tgtEl>
                                          <p:spTgt spid="154"/>
                                        </p:tgtEl>
                                        <p:attrNameLst>
                                          <p:attrName>style.visibility</p:attrName>
                                        </p:attrNameLst>
                                      </p:cBhvr>
                                      <p:to>
                                        <p:strVal val="hidden"/>
                                      </p:to>
                                    </p:set>
                                  </p:childTnLst>
                                </p:cTn>
                              </p:par>
                              <p:par>
                                <p:cTn id="92" presetID="10" presetClass="exit" presetSubtype="0" fill="hold" grpId="0" nodeType="withEffect">
                                  <p:stCondLst>
                                    <p:cond delay="0"/>
                                  </p:stCondLst>
                                  <p:childTnLst>
                                    <p:animEffect transition="out" filter="fade">
                                      <p:cBhvr>
                                        <p:cTn id="93" dur="500"/>
                                        <p:tgtEl>
                                          <p:spTgt spid="155"/>
                                        </p:tgtEl>
                                      </p:cBhvr>
                                    </p:animEffect>
                                    <p:set>
                                      <p:cBhvr>
                                        <p:cTn id="94" dur="1" fill="hold">
                                          <p:stCondLst>
                                            <p:cond delay="499"/>
                                          </p:stCondLst>
                                        </p:cTn>
                                        <p:tgtEl>
                                          <p:spTgt spid="155"/>
                                        </p:tgtEl>
                                        <p:attrNameLst>
                                          <p:attrName>style.visibility</p:attrName>
                                        </p:attrNameLst>
                                      </p:cBhvr>
                                      <p:to>
                                        <p:strVal val="hidden"/>
                                      </p:to>
                                    </p:set>
                                  </p:childTnLst>
                                </p:cTn>
                              </p:par>
                              <p:par>
                                <p:cTn id="95" presetID="10" presetClass="exit" presetSubtype="0" fill="hold" grpId="0" nodeType="withEffect">
                                  <p:stCondLst>
                                    <p:cond delay="0"/>
                                  </p:stCondLst>
                                  <p:childTnLst>
                                    <p:animEffect transition="out" filter="fade">
                                      <p:cBhvr>
                                        <p:cTn id="96" dur="500"/>
                                        <p:tgtEl>
                                          <p:spTgt spid="156"/>
                                        </p:tgtEl>
                                      </p:cBhvr>
                                    </p:animEffect>
                                    <p:set>
                                      <p:cBhvr>
                                        <p:cTn id="97" dur="1" fill="hold">
                                          <p:stCondLst>
                                            <p:cond delay="499"/>
                                          </p:stCondLst>
                                        </p:cTn>
                                        <p:tgtEl>
                                          <p:spTgt spid="156"/>
                                        </p:tgtEl>
                                        <p:attrNameLst>
                                          <p:attrName>style.visibility</p:attrName>
                                        </p:attrNameLst>
                                      </p:cBhvr>
                                      <p:to>
                                        <p:strVal val="hidden"/>
                                      </p:to>
                                    </p:set>
                                  </p:childTnLst>
                                </p:cTn>
                              </p:par>
                              <p:par>
                                <p:cTn id="98" presetID="10" presetClass="exit" presetSubtype="0" fill="hold" grpId="0" nodeType="withEffect">
                                  <p:stCondLst>
                                    <p:cond delay="0"/>
                                  </p:stCondLst>
                                  <p:childTnLst>
                                    <p:animEffect transition="out" filter="fade">
                                      <p:cBhvr>
                                        <p:cTn id="99" dur="500"/>
                                        <p:tgtEl>
                                          <p:spTgt spid="157"/>
                                        </p:tgtEl>
                                      </p:cBhvr>
                                    </p:animEffect>
                                    <p:set>
                                      <p:cBhvr>
                                        <p:cTn id="100" dur="1" fill="hold">
                                          <p:stCondLst>
                                            <p:cond delay="499"/>
                                          </p:stCondLst>
                                        </p:cTn>
                                        <p:tgtEl>
                                          <p:spTgt spid="157"/>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500"/>
                                        <p:tgtEl>
                                          <p:spTgt spid="158"/>
                                        </p:tgtEl>
                                      </p:cBhvr>
                                    </p:animEffect>
                                    <p:set>
                                      <p:cBhvr>
                                        <p:cTn id="103" dur="1" fill="hold">
                                          <p:stCondLst>
                                            <p:cond delay="499"/>
                                          </p:stCondLst>
                                        </p:cTn>
                                        <p:tgtEl>
                                          <p:spTgt spid="15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77"/>
                                        </p:tgtEl>
                                      </p:cBhvr>
                                    </p:animEffect>
                                    <p:set>
                                      <p:cBhvr>
                                        <p:cTn id="106" dur="1" fill="hold">
                                          <p:stCondLst>
                                            <p:cond delay="499"/>
                                          </p:stCondLst>
                                        </p:cTn>
                                        <p:tgtEl>
                                          <p:spTgt spid="77"/>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86"/>
                                        </p:tgtEl>
                                        <p:attrNameLst>
                                          <p:attrName>style.visibility</p:attrName>
                                        </p:attrNameLst>
                                      </p:cBhvr>
                                      <p:to>
                                        <p:strVal val="visible"/>
                                      </p:to>
                                    </p:set>
                                    <p:animEffect transition="in" filter="fade">
                                      <p:cBhvr>
                                        <p:cTn id="109" dur="500"/>
                                        <p:tgtEl>
                                          <p:spTgt spid="8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fade">
                                      <p:cBhvr>
                                        <p:cTn id="112" dur="500"/>
                                        <p:tgtEl>
                                          <p:spTgt spid="8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90"/>
                                        </p:tgtEl>
                                        <p:attrNameLst>
                                          <p:attrName>style.visibility</p:attrName>
                                        </p:attrNameLst>
                                      </p:cBhvr>
                                      <p:to>
                                        <p:strVal val="visible"/>
                                      </p:to>
                                    </p:set>
                                    <p:animEffect transition="in" filter="fade">
                                      <p:cBhvr>
                                        <p:cTn id="115" dur="500"/>
                                        <p:tgtEl>
                                          <p:spTgt spid="9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500"/>
                                        <p:tgtEl>
                                          <p:spTgt spid="9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92"/>
                                        </p:tgtEl>
                                        <p:attrNameLst>
                                          <p:attrName>style.visibility</p:attrName>
                                        </p:attrNameLst>
                                      </p:cBhvr>
                                      <p:to>
                                        <p:strVal val="visible"/>
                                      </p:to>
                                    </p:set>
                                    <p:animEffect transition="in" filter="fade">
                                      <p:cBhvr>
                                        <p:cTn id="121" dur="500"/>
                                        <p:tgtEl>
                                          <p:spTgt spid="92"/>
                                        </p:tgtEl>
                                      </p:cBhvr>
                                    </p:animEffect>
                                  </p:childTnLst>
                                </p:cTn>
                              </p:par>
                              <p:par>
                                <p:cTn id="122" presetID="10" presetClass="entr" presetSubtype="0" fill="hold" nodeType="withEffect">
                                  <p:stCondLst>
                                    <p:cond delay="0"/>
                                  </p:stCondLst>
                                  <p:childTnLst>
                                    <p:set>
                                      <p:cBhvr>
                                        <p:cTn id="123" dur="1" fill="hold">
                                          <p:stCondLst>
                                            <p:cond delay="0"/>
                                          </p:stCondLst>
                                        </p:cTn>
                                        <p:tgtEl>
                                          <p:spTgt spid="93"/>
                                        </p:tgtEl>
                                        <p:attrNameLst>
                                          <p:attrName>style.visibility</p:attrName>
                                        </p:attrNameLst>
                                      </p:cBhvr>
                                      <p:to>
                                        <p:strVal val="visible"/>
                                      </p:to>
                                    </p:set>
                                    <p:animEffect transition="in" filter="fade">
                                      <p:cBhvr>
                                        <p:cTn id="124" dur="500"/>
                                        <p:tgtEl>
                                          <p:spTgt spid="93"/>
                                        </p:tgtEl>
                                      </p:cBhvr>
                                    </p:animEffect>
                                  </p:childTnLst>
                                </p:cTn>
                              </p:par>
                              <p:par>
                                <p:cTn id="125" presetID="10" presetClass="entr" presetSubtype="0" fill="hold" nodeType="withEffect">
                                  <p:stCondLst>
                                    <p:cond delay="0"/>
                                  </p:stCondLst>
                                  <p:childTnLst>
                                    <p:set>
                                      <p:cBhvr>
                                        <p:cTn id="126" dur="1" fill="hold">
                                          <p:stCondLst>
                                            <p:cond delay="0"/>
                                          </p:stCondLst>
                                        </p:cTn>
                                        <p:tgtEl>
                                          <p:spTgt spid="94"/>
                                        </p:tgtEl>
                                        <p:attrNameLst>
                                          <p:attrName>style.visibility</p:attrName>
                                        </p:attrNameLst>
                                      </p:cBhvr>
                                      <p:to>
                                        <p:strVal val="visible"/>
                                      </p:to>
                                    </p:set>
                                    <p:animEffect transition="in" filter="fade">
                                      <p:cBhvr>
                                        <p:cTn id="127" dur="500"/>
                                        <p:tgtEl>
                                          <p:spTgt spid="94"/>
                                        </p:tgtEl>
                                      </p:cBhvr>
                                    </p:animEffect>
                                  </p:childTnLst>
                                </p:cTn>
                              </p:par>
                              <p:par>
                                <p:cTn id="128" presetID="10" presetClass="entr" presetSubtype="0" fill="hold" nodeType="withEffect">
                                  <p:stCondLst>
                                    <p:cond delay="0"/>
                                  </p:stCondLst>
                                  <p:childTnLst>
                                    <p:set>
                                      <p:cBhvr>
                                        <p:cTn id="129" dur="1" fill="hold">
                                          <p:stCondLst>
                                            <p:cond delay="0"/>
                                          </p:stCondLst>
                                        </p:cTn>
                                        <p:tgtEl>
                                          <p:spTgt spid="95"/>
                                        </p:tgtEl>
                                        <p:attrNameLst>
                                          <p:attrName>style.visibility</p:attrName>
                                        </p:attrNameLst>
                                      </p:cBhvr>
                                      <p:to>
                                        <p:strVal val="visible"/>
                                      </p:to>
                                    </p:set>
                                    <p:animEffect transition="in" filter="fade">
                                      <p:cBhvr>
                                        <p:cTn id="130" dur="500"/>
                                        <p:tgtEl>
                                          <p:spTgt spid="95"/>
                                        </p:tgtEl>
                                      </p:cBhvr>
                                    </p:animEffect>
                                  </p:childTnLst>
                                </p:cTn>
                              </p:par>
                              <p:par>
                                <p:cTn id="131" presetID="10" presetClass="entr" presetSubtype="0" fill="hold" nodeType="withEffect">
                                  <p:stCondLst>
                                    <p:cond delay="0"/>
                                  </p:stCondLst>
                                  <p:childTnLst>
                                    <p:set>
                                      <p:cBhvr>
                                        <p:cTn id="132" dur="1" fill="hold">
                                          <p:stCondLst>
                                            <p:cond delay="0"/>
                                          </p:stCondLst>
                                        </p:cTn>
                                        <p:tgtEl>
                                          <p:spTgt spid="96"/>
                                        </p:tgtEl>
                                        <p:attrNameLst>
                                          <p:attrName>style.visibility</p:attrName>
                                        </p:attrNameLst>
                                      </p:cBhvr>
                                      <p:to>
                                        <p:strVal val="visible"/>
                                      </p:to>
                                    </p:set>
                                    <p:animEffect transition="in" filter="fade">
                                      <p:cBhvr>
                                        <p:cTn id="133"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13" grpId="0" animBg="1"/>
      <p:bldP spid="114" grpId="0" animBg="1"/>
      <p:bldP spid="115" grpId="0" animBg="1"/>
      <p:bldP spid="116" grpId="0" animBg="1"/>
      <p:bldP spid="123" grpId="0"/>
      <p:bldP spid="153" grpId="0"/>
      <p:bldP spid="154" grpId="0"/>
      <p:bldP spid="155" grpId="0"/>
      <p:bldP spid="156" grpId="0"/>
      <p:bldP spid="157" grpId="0"/>
      <p:bldP spid="158" grpId="0"/>
      <p:bldP spid="89" grpId="0" animBg="1"/>
      <p:bldP spid="90" grpId="0" animBg="1"/>
      <p:bldP spid="91" grpId="0" animBg="1"/>
      <p:bldP spid="9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Model Factor Graph</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85</a:t>
            </a:fld>
            <a:endParaRPr lang="en-US"/>
          </a:p>
        </p:txBody>
      </p:sp>
      <p:grpSp>
        <p:nvGrpSpPr>
          <p:cNvPr id="27" name="Group 26"/>
          <p:cNvGrpSpPr/>
          <p:nvPr/>
        </p:nvGrpSpPr>
        <p:grpSpPr>
          <a:xfrm>
            <a:off x="3825240" y="2453640"/>
            <a:ext cx="365760" cy="365760"/>
            <a:chOff x="3581400" y="2286000"/>
            <a:chExt cx="365760" cy="365760"/>
          </a:xfrm>
        </p:grpSpPr>
        <p:sp>
          <p:nvSpPr>
            <p:cNvPr id="21" name="Oval 20"/>
            <p:cNvSpPr>
              <a:spLocks noChangeAspect="1"/>
            </p:cNvSpPr>
            <p:nvPr/>
          </p:nvSpPr>
          <p:spPr>
            <a:xfrm>
              <a:off x="3581400" y="228600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pic>
          <p:nvPicPr>
            <p:cNvPr id="23" name="Picture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362200"/>
              <a:ext cx="254000" cy="203200"/>
            </a:xfrm>
            <a:prstGeom prst="rect">
              <a:avLst/>
            </a:prstGeom>
          </p:spPr>
        </p:pic>
      </p:grpSp>
      <p:sp>
        <p:nvSpPr>
          <p:cNvPr id="29" name="Oval 28"/>
          <p:cNvSpPr>
            <a:spLocks noChangeAspect="1"/>
          </p:cNvSpPr>
          <p:nvPr/>
        </p:nvSpPr>
        <p:spPr>
          <a:xfrm>
            <a:off x="481584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37" name="Oval 36"/>
          <p:cNvSpPr>
            <a:spLocks noChangeAspect="1"/>
          </p:cNvSpPr>
          <p:nvPr/>
        </p:nvSpPr>
        <p:spPr>
          <a:xfrm>
            <a:off x="580644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40" name="Oval 39"/>
          <p:cNvSpPr>
            <a:spLocks noChangeAspect="1"/>
          </p:cNvSpPr>
          <p:nvPr/>
        </p:nvSpPr>
        <p:spPr>
          <a:xfrm>
            <a:off x="678180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43" name="Oval 42"/>
          <p:cNvSpPr>
            <a:spLocks noChangeAspect="1"/>
          </p:cNvSpPr>
          <p:nvPr/>
        </p:nvSpPr>
        <p:spPr>
          <a:xfrm>
            <a:off x="7787640" y="243840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pic>
        <p:nvPicPr>
          <p:cNvPr id="24" name="Picture 2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2514600"/>
            <a:ext cx="254000" cy="203200"/>
          </a:xfrm>
          <a:prstGeom prst="rect">
            <a:avLst/>
          </a:prstGeom>
        </p:spPr>
      </p:pic>
      <p:pic>
        <p:nvPicPr>
          <p:cNvPr id="45" name="Picture 4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2514600"/>
            <a:ext cx="266700" cy="203200"/>
          </a:xfrm>
          <a:prstGeom prst="rect">
            <a:avLst/>
          </a:prstGeom>
        </p:spPr>
      </p:pic>
      <p:pic>
        <p:nvPicPr>
          <p:cNvPr id="46" name="Picture 4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0" y="2514600"/>
            <a:ext cx="266700" cy="203200"/>
          </a:xfrm>
          <a:prstGeom prst="rect">
            <a:avLst/>
          </a:prstGeom>
        </p:spPr>
      </p:pic>
      <p:pic>
        <p:nvPicPr>
          <p:cNvPr id="47" name="Picture 4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8600" y="2514600"/>
            <a:ext cx="254000" cy="203200"/>
          </a:xfrm>
          <a:prstGeom prst="rect">
            <a:avLst/>
          </a:prstGeom>
        </p:spPr>
      </p:pic>
      <p:grpSp>
        <p:nvGrpSpPr>
          <p:cNvPr id="81" name="Group 80"/>
          <p:cNvGrpSpPr/>
          <p:nvPr/>
        </p:nvGrpSpPr>
        <p:grpSpPr>
          <a:xfrm>
            <a:off x="3886200" y="2819400"/>
            <a:ext cx="274320" cy="1057024"/>
            <a:chOff x="3886200" y="2819400"/>
            <a:chExt cx="274320" cy="1057024"/>
          </a:xfrm>
        </p:grpSpPr>
        <p:cxnSp>
          <p:nvCxnSpPr>
            <p:cNvPr id="66" name="Straight Connector 65"/>
            <p:cNvCxnSpPr>
              <a:stCxn id="21" idx="4"/>
              <a:endCxn id="68" idx="0"/>
            </p:cNvCxnSpPr>
            <p:nvPr/>
          </p:nvCxnSpPr>
          <p:spPr>
            <a:xfrm>
              <a:off x="4008120" y="2819400"/>
              <a:ext cx="152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3886200" y="3602104"/>
              <a:ext cx="274320" cy="27432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80" name="Group 79"/>
          <p:cNvGrpSpPr/>
          <p:nvPr/>
        </p:nvGrpSpPr>
        <p:grpSpPr>
          <a:xfrm>
            <a:off x="4008120" y="2819400"/>
            <a:ext cx="1143000" cy="1057024"/>
            <a:chOff x="4008120" y="2819400"/>
            <a:chExt cx="1143000" cy="1057024"/>
          </a:xfrm>
        </p:grpSpPr>
        <p:cxnSp>
          <p:nvCxnSpPr>
            <p:cNvPr id="73" name="Straight Connector 72"/>
            <p:cNvCxnSpPr>
              <a:stCxn id="29" idx="4"/>
              <a:endCxn id="74" idx="0"/>
            </p:cNvCxnSpPr>
            <p:nvPr/>
          </p:nvCxnSpPr>
          <p:spPr>
            <a:xfrm>
              <a:off x="4998720" y="2819400"/>
              <a:ext cx="152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74" name="Rounded Rectangle 73"/>
            <p:cNvSpPr/>
            <p:nvPr/>
          </p:nvSpPr>
          <p:spPr>
            <a:xfrm>
              <a:off x="4876800" y="3602104"/>
              <a:ext cx="274320" cy="27432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76" name="Straight Connector 75"/>
            <p:cNvCxnSpPr>
              <a:stCxn id="21" idx="4"/>
              <a:endCxn id="74" idx="0"/>
            </p:cNvCxnSpPr>
            <p:nvPr/>
          </p:nvCxnSpPr>
          <p:spPr>
            <a:xfrm>
              <a:off x="4008120" y="2819400"/>
              <a:ext cx="10058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83" name="Picture 8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434670" y="3567014"/>
            <a:ext cx="56716" cy="276855"/>
          </a:xfrm>
          <a:prstGeom prst="rect">
            <a:avLst/>
          </a:prstGeom>
        </p:spPr>
      </p:pic>
      <p:grpSp>
        <p:nvGrpSpPr>
          <p:cNvPr id="28" name="Group 27"/>
          <p:cNvGrpSpPr/>
          <p:nvPr/>
        </p:nvGrpSpPr>
        <p:grpSpPr>
          <a:xfrm>
            <a:off x="4008120" y="2804160"/>
            <a:ext cx="4602480" cy="1399540"/>
            <a:chOff x="4008120" y="2804160"/>
            <a:chExt cx="4602480" cy="1399540"/>
          </a:xfrm>
        </p:grpSpPr>
        <p:pic>
          <p:nvPicPr>
            <p:cNvPr id="26" name="Picture 2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7600" y="3886200"/>
              <a:ext cx="2413000" cy="317500"/>
            </a:xfrm>
            <a:prstGeom prst="rect">
              <a:avLst/>
            </a:prstGeom>
          </p:spPr>
        </p:pic>
        <p:cxnSp>
          <p:nvCxnSpPr>
            <p:cNvPr id="53" name="Straight Connector 52"/>
            <p:cNvCxnSpPr>
              <a:stCxn id="56" idx="0"/>
              <a:endCxn id="29" idx="4"/>
            </p:cNvCxnSpPr>
            <p:nvPr/>
          </p:nvCxnSpPr>
          <p:spPr>
            <a:xfrm flipH="1" flipV="1">
              <a:off x="4998720" y="2819400"/>
              <a:ext cx="29870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7" idx="4"/>
              <a:endCxn id="56" idx="0"/>
            </p:cNvCxnSpPr>
            <p:nvPr/>
          </p:nvCxnSpPr>
          <p:spPr>
            <a:xfrm>
              <a:off x="5989320" y="2819400"/>
              <a:ext cx="19964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0"/>
              <a:endCxn id="21" idx="4"/>
            </p:cNvCxnSpPr>
            <p:nvPr/>
          </p:nvCxnSpPr>
          <p:spPr>
            <a:xfrm flipH="1" flipV="1">
              <a:off x="4008120" y="2819400"/>
              <a:ext cx="39776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Rounded Rectangle 55"/>
            <p:cNvSpPr/>
            <p:nvPr/>
          </p:nvSpPr>
          <p:spPr>
            <a:xfrm>
              <a:off x="7848600" y="3602104"/>
              <a:ext cx="274320" cy="27432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70" name="Straight Connector 69"/>
            <p:cNvCxnSpPr>
              <a:stCxn id="40" idx="4"/>
              <a:endCxn id="56" idx="0"/>
            </p:cNvCxnSpPr>
            <p:nvPr/>
          </p:nvCxnSpPr>
          <p:spPr>
            <a:xfrm>
              <a:off x="6964680" y="2819400"/>
              <a:ext cx="102108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43" idx="4"/>
              <a:endCxn id="56" idx="0"/>
            </p:cNvCxnSpPr>
            <p:nvPr/>
          </p:nvCxnSpPr>
          <p:spPr>
            <a:xfrm>
              <a:off x="7970520" y="2804160"/>
              <a:ext cx="15240" cy="79794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3398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80"/>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8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Beam Search Demo</a:t>
            </a:r>
          </a:p>
        </p:txBody>
      </p:sp>
      <p:sp>
        <p:nvSpPr>
          <p:cNvPr id="3" name="Content Placeholder 2"/>
          <p:cNvSpPr>
            <a:spLocks noGrp="1"/>
          </p:cNvSpPr>
          <p:nvPr>
            <p:ph idx="1"/>
          </p:nvPr>
        </p:nvSpPr>
        <p:spPr/>
        <p:txBody>
          <a:bodyPr/>
          <a:lstStyle/>
          <a:p>
            <a:r>
              <a:rPr lang="en-US" dirty="0">
                <a:hlinkClick r:id="rId2"/>
              </a:rPr>
              <a:t>http://dbs.cloudcv.org/captioning&amp;mode=interactive</a:t>
            </a:r>
            <a:endParaRPr lang="en-US" dirty="0"/>
          </a:p>
          <a:p>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86</a:t>
            </a:fld>
            <a:endParaRPr lang="en-US"/>
          </a:p>
        </p:txBody>
      </p:sp>
    </p:spTree>
    <p:extLst>
      <p:ext uri="{BB962C8B-B14F-4D97-AF65-F5344CB8AC3E}">
        <p14:creationId xmlns:p14="http://schemas.microsoft.com/office/powerpoint/2010/main" val="314965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pic>
        <p:nvPicPr>
          <p:cNvPr id="2046" name="Shape 2046"/>
          <p:cNvPicPr preferRelativeResize="0"/>
          <p:nvPr/>
        </p:nvPicPr>
        <p:blipFill>
          <a:blip r:embed="rId3">
            <a:alphaModFix/>
          </a:blip>
          <a:stretch>
            <a:fillRect/>
          </a:stretch>
        </p:blipFill>
        <p:spPr>
          <a:xfrm>
            <a:off x="268933" y="1556513"/>
            <a:ext cx="1861795" cy="1367275"/>
          </a:xfrm>
          <a:prstGeom prst="rect">
            <a:avLst/>
          </a:prstGeom>
          <a:noFill/>
          <a:ln>
            <a:noFill/>
          </a:ln>
        </p:spPr>
      </p:pic>
      <p:sp>
        <p:nvSpPr>
          <p:cNvPr id="2047" name="Shape 2047"/>
          <p:cNvSpPr txBox="1"/>
          <p:nvPr/>
        </p:nvSpPr>
        <p:spPr>
          <a:xfrm>
            <a:off x="268932" y="2923787"/>
            <a:ext cx="1861800" cy="524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A cat sitting on a suitcase on the floor</a:t>
            </a:r>
            <a:endParaRPr i="1" kern="0">
              <a:solidFill>
                <a:srgbClr val="000000"/>
              </a:solidFill>
              <a:latin typeface="Arial"/>
              <a:cs typeface="Arial"/>
              <a:sym typeface="Arial"/>
            </a:endParaRPr>
          </a:p>
        </p:txBody>
      </p:sp>
      <p:pic>
        <p:nvPicPr>
          <p:cNvPr id="2048" name="Shape 2048"/>
          <p:cNvPicPr preferRelativeResize="0"/>
          <p:nvPr/>
        </p:nvPicPr>
        <p:blipFill>
          <a:blip r:embed="rId4">
            <a:alphaModFix/>
          </a:blip>
          <a:stretch>
            <a:fillRect/>
          </a:stretch>
        </p:blipFill>
        <p:spPr>
          <a:xfrm>
            <a:off x="2320632" y="1556512"/>
            <a:ext cx="2051718" cy="1367276"/>
          </a:xfrm>
          <a:prstGeom prst="rect">
            <a:avLst/>
          </a:prstGeom>
          <a:noFill/>
          <a:ln>
            <a:noFill/>
          </a:ln>
        </p:spPr>
      </p:pic>
      <p:sp>
        <p:nvSpPr>
          <p:cNvPr id="2049" name="Shape 2049"/>
          <p:cNvSpPr txBox="1"/>
          <p:nvPr/>
        </p:nvSpPr>
        <p:spPr>
          <a:xfrm>
            <a:off x="2320644" y="2923787"/>
            <a:ext cx="2051700" cy="626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A cat is sitting on a tree branch</a:t>
            </a:r>
            <a:endParaRPr i="1" kern="0">
              <a:solidFill>
                <a:srgbClr val="000000"/>
              </a:solidFill>
              <a:latin typeface="Arial"/>
              <a:cs typeface="Arial"/>
              <a:sym typeface="Arial"/>
            </a:endParaRPr>
          </a:p>
        </p:txBody>
      </p:sp>
      <p:pic>
        <p:nvPicPr>
          <p:cNvPr id="2050" name="Shape 2050"/>
          <p:cNvPicPr preferRelativeResize="0"/>
          <p:nvPr/>
        </p:nvPicPr>
        <p:blipFill>
          <a:blip r:embed="rId5">
            <a:alphaModFix/>
          </a:blip>
          <a:stretch>
            <a:fillRect/>
          </a:stretch>
        </p:blipFill>
        <p:spPr>
          <a:xfrm>
            <a:off x="4614383" y="1556513"/>
            <a:ext cx="2051725" cy="1368885"/>
          </a:xfrm>
          <a:prstGeom prst="rect">
            <a:avLst/>
          </a:prstGeom>
          <a:noFill/>
          <a:ln>
            <a:noFill/>
          </a:ln>
        </p:spPr>
      </p:pic>
      <p:sp>
        <p:nvSpPr>
          <p:cNvPr id="2051" name="Shape 2051"/>
          <p:cNvSpPr txBox="1"/>
          <p:nvPr/>
        </p:nvSpPr>
        <p:spPr>
          <a:xfrm>
            <a:off x="4614394" y="2923787"/>
            <a:ext cx="2051700" cy="626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A dog is running in the grass with a frisbee</a:t>
            </a:r>
            <a:endParaRPr i="1" kern="0">
              <a:solidFill>
                <a:srgbClr val="000000"/>
              </a:solidFill>
              <a:latin typeface="Arial"/>
              <a:cs typeface="Arial"/>
              <a:sym typeface="Arial"/>
            </a:endParaRPr>
          </a:p>
        </p:txBody>
      </p:sp>
      <p:pic>
        <p:nvPicPr>
          <p:cNvPr id="2052" name="Shape 2052"/>
          <p:cNvPicPr preferRelativeResize="0"/>
          <p:nvPr/>
        </p:nvPicPr>
        <p:blipFill>
          <a:blip r:embed="rId6">
            <a:alphaModFix/>
          </a:blip>
          <a:stretch>
            <a:fillRect/>
          </a:stretch>
        </p:blipFill>
        <p:spPr>
          <a:xfrm>
            <a:off x="6808358" y="1557309"/>
            <a:ext cx="2051699" cy="1367267"/>
          </a:xfrm>
          <a:prstGeom prst="rect">
            <a:avLst/>
          </a:prstGeom>
          <a:noFill/>
          <a:ln>
            <a:noFill/>
          </a:ln>
        </p:spPr>
      </p:pic>
      <p:sp>
        <p:nvSpPr>
          <p:cNvPr id="2053" name="Shape 2053"/>
          <p:cNvSpPr txBox="1"/>
          <p:nvPr/>
        </p:nvSpPr>
        <p:spPr>
          <a:xfrm>
            <a:off x="6808344" y="2923787"/>
            <a:ext cx="2051700" cy="626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A white teddy bear sitting in the grass</a:t>
            </a:r>
            <a:endParaRPr i="1" kern="0">
              <a:solidFill>
                <a:srgbClr val="000000"/>
              </a:solidFill>
              <a:latin typeface="Arial"/>
              <a:cs typeface="Arial"/>
              <a:sym typeface="Arial"/>
            </a:endParaRPr>
          </a:p>
        </p:txBody>
      </p:sp>
      <p:pic>
        <p:nvPicPr>
          <p:cNvPr id="2054" name="Shape 2054"/>
          <p:cNvPicPr preferRelativeResize="0"/>
          <p:nvPr/>
        </p:nvPicPr>
        <p:blipFill>
          <a:blip r:embed="rId7">
            <a:alphaModFix/>
          </a:blip>
          <a:stretch>
            <a:fillRect/>
          </a:stretch>
        </p:blipFill>
        <p:spPr>
          <a:xfrm>
            <a:off x="268932" y="3550197"/>
            <a:ext cx="1861798" cy="1240716"/>
          </a:xfrm>
          <a:prstGeom prst="rect">
            <a:avLst/>
          </a:prstGeom>
          <a:noFill/>
          <a:ln>
            <a:noFill/>
          </a:ln>
        </p:spPr>
      </p:pic>
      <p:sp>
        <p:nvSpPr>
          <p:cNvPr id="2055" name="Shape 2055"/>
          <p:cNvSpPr txBox="1"/>
          <p:nvPr/>
        </p:nvSpPr>
        <p:spPr>
          <a:xfrm>
            <a:off x="218682" y="4790912"/>
            <a:ext cx="1962300" cy="524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Two people walking on the beach with surfboards</a:t>
            </a:r>
            <a:endParaRPr i="1" kern="0">
              <a:solidFill>
                <a:srgbClr val="000000"/>
              </a:solidFill>
              <a:latin typeface="Arial"/>
              <a:cs typeface="Arial"/>
              <a:sym typeface="Arial"/>
            </a:endParaRPr>
          </a:p>
        </p:txBody>
      </p:sp>
      <p:sp>
        <p:nvSpPr>
          <p:cNvPr id="2056" name="Shape 2056"/>
          <p:cNvSpPr txBox="1"/>
          <p:nvPr/>
        </p:nvSpPr>
        <p:spPr>
          <a:xfrm>
            <a:off x="4780644" y="4790912"/>
            <a:ext cx="1962300" cy="524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Two giraffes standing in a grassy field</a:t>
            </a:r>
            <a:endParaRPr i="1" kern="0">
              <a:solidFill>
                <a:srgbClr val="000000"/>
              </a:solidFill>
              <a:latin typeface="Arial"/>
              <a:cs typeface="Arial"/>
              <a:sym typeface="Arial"/>
            </a:endParaRPr>
          </a:p>
        </p:txBody>
      </p:sp>
      <p:pic>
        <p:nvPicPr>
          <p:cNvPr id="2057" name="Shape 2057"/>
          <p:cNvPicPr preferRelativeResize="0"/>
          <p:nvPr/>
        </p:nvPicPr>
        <p:blipFill>
          <a:blip r:embed="rId8">
            <a:alphaModFix/>
          </a:blip>
          <a:stretch>
            <a:fillRect/>
          </a:stretch>
        </p:blipFill>
        <p:spPr>
          <a:xfrm>
            <a:off x="4783633" y="3550190"/>
            <a:ext cx="1861802" cy="1240723"/>
          </a:xfrm>
          <a:prstGeom prst="rect">
            <a:avLst/>
          </a:prstGeom>
          <a:noFill/>
          <a:ln>
            <a:noFill/>
          </a:ln>
        </p:spPr>
      </p:pic>
      <p:pic>
        <p:nvPicPr>
          <p:cNvPr id="2058" name="Shape 2058"/>
          <p:cNvPicPr preferRelativeResize="0"/>
          <p:nvPr/>
        </p:nvPicPr>
        <p:blipFill>
          <a:blip r:embed="rId9">
            <a:alphaModFix/>
          </a:blip>
          <a:stretch>
            <a:fillRect/>
          </a:stretch>
        </p:blipFill>
        <p:spPr>
          <a:xfrm>
            <a:off x="7043558" y="3550188"/>
            <a:ext cx="1861798" cy="1240720"/>
          </a:xfrm>
          <a:prstGeom prst="rect">
            <a:avLst/>
          </a:prstGeom>
          <a:noFill/>
          <a:ln>
            <a:noFill/>
          </a:ln>
        </p:spPr>
      </p:pic>
      <p:sp>
        <p:nvSpPr>
          <p:cNvPr id="2059" name="Shape 2059"/>
          <p:cNvSpPr txBox="1"/>
          <p:nvPr/>
        </p:nvSpPr>
        <p:spPr>
          <a:xfrm>
            <a:off x="6993294" y="4790912"/>
            <a:ext cx="1962300" cy="524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A man riding a dirt bike on a dirt track</a:t>
            </a:r>
            <a:endParaRPr i="1" kern="0">
              <a:solidFill>
                <a:srgbClr val="000000"/>
              </a:solidFill>
              <a:latin typeface="Arial"/>
              <a:cs typeface="Arial"/>
              <a:sym typeface="Arial"/>
            </a:endParaRPr>
          </a:p>
        </p:txBody>
      </p:sp>
      <p:sp>
        <p:nvSpPr>
          <p:cNvPr id="2060" name="Shape 2060"/>
          <p:cNvSpPr txBox="1"/>
          <p:nvPr/>
        </p:nvSpPr>
        <p:spPr>
          <a:xfrm>
            <a:off x="226100" y="953525"/>
            <a:ext cx="7636800" cy="5958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sz="3000" kern="0">
                <a:solidFill>
                  <a:srgbClr val="000000"/>
                </a:solidFill>
                <a:latin typeface="Arial"/>
                <a:cs typeface="Arial"/>
                <a:sym typeface="Arial"/>
              </a:rPr>
              <a:t>Image Captioning: Example Results</a:t>
            </a:r>
            <a:endParaRPr sz="3000" kern="0">
              <a:solidFill>
                <a:srgbClr val="000000"/>
              </a:solidFill>
              <a:latin typeface="Arial"/>
              <a:cs typeface="Arial"/>
              <a:sym typeface="Arial"/>
            </a:endParaRPr>
          </a:p>
        </p:txBody>
      </p:sp>
      <p:pic>
        <p:nvPicPr>
          <p:cNvPr id="2061" name="Shape 2061"/>
          <p:cNvPicPr preferRelativeResize="0"/>
          <p:nvPr/>
        </p:nvPicPr>
        <p:blipFill>
          <a:blip r:embed="rId10">
            <a:alphaModFix/>
          </a:blip>
          <a:stretch>
            <a:fillRect/>
          </a:stretch>
        </p:blipFill>
        <p:spPr>
          <a:xfrm>
            <a:off x="2604623" y="3553990"/>
            <a:ext cx="1861802" cy="1237811"/>
          </a:xfrm>
          <a:prstGeom prst="rect">
            <a:avLst/>
          </a:prstGeom>
          <a:noFill/>
          <a:ln>
            <a:noFill/>
          </a:ln>
        </p:spPr>
      </p:pic>
      <p:sp>
        <p:nvSpPr>
          <p:cNvPr id="2062" name="Shape 2062"/>
          <p:cNvSpPr txBox="1"/>
          <p:nvPr/>
        </p:nvSpPr>
        <p:spPr>
          <a:xfrm>
            <a:off x="2594063" y="4825150"/>
            <a:ext cx="1861800" cy="524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A tennis player in action on the court</a:t>
            </a:r>
            <a:endParaRPr i="1" kern="0">
              <a:solidFill>
                <a:srgbClr val="000000"/>
              </a:solidFill>
              <a:latin typeface="Arial"/>
              <a:cs typeface="Arial"/>
              <a:sym typeface="Arial"/>
            </a:endParaRPr>
          </a:p>
        </p:txBody>
      </p:sp>
      <p:sp>
        <p:nvSpPr>
          <p:cNvPr id="2063" name="Shape 2063"/>
          <p:cNvSpPr txBox="1"/>
          <p:nvPr/>
        </p:nvSpPr>
        <p:spPr>
          <a:xfrm>
            <a:off x="7566825" y="920850"/>
            <a:ext cx="1449600" cy="3936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sz="600" kern="0">
                <a:solidFill>
                  <a:srgbClr val="B7B7B7"/>
                </a:solidFill>
                <a:latin typeface="Arial"/>
                <a:cs typeface="Arial"/>
                <a:sym typeface="Arial"/>
              </a:rPr>
              <a:t>Captions generated using </a:t>
            </a:r>
            <a:r>
              <a:rPr lang="en" sz="600" u="sng" kern="0">
                <a:solidFill>
                  <a:srgbClr val="B7B7B7"/>
                </a:solidFill>
                <a:latin typeface="Arial"/>
                <a:cs typeface="Arial"/>
                <a:sym typeface="Arial"/>
                <a:hlinkClick r:id="rId11"/>
              </a:rPr>
              <a:t>neuraltalk2</a:t>
            </a:r>
            <a:endParaRPr sz="600" kern="0">
              <a:solidFill>
                <a:srgbClr val="B7B7B7"/>
              </a:solidFill>
              <a:latin typeface="Arial"/>
              <a:cs typeface="Arial"/>
              <a:sym typeface="Arial"/>
            </a:endParaRPr>
          </a:p>
          <a:p>
            <a:pPr algn="l" eaLnBrk="1" fontAlgn="auto" hangingPunct="1">
              <a:spcBef>
                <a:spcPts val="0"/>
              </a:spcBef>
              <a:spcAft>
                <a:spcPts val="0"/>
              </a:spcAft>
              <a:buClr>
                <a:srgbClr val="000000"/>
              </a:buClr>
            </a:pPr>
            <a:r>
              <a:rPr lang="en" sz="600" kern="0">
                <a:solidFill>
                  <a:srgbClr val="B7B7B7"/>
                </a:solidFill>
                <a:latin typeface="Arial"/>
                <a:cs typeface="Arial"/>
                <a:sym typeface="Arial"/>
              </a:rPr>
              <a:t>All images are</a:t>
            </a:r>
            <a:r>
              <a:rPr lang="en" sz="600" u="sng" kern="0">
                <a:solidFill>
                  <a:srgbClr val="B7B7B7"/>
                </a:solidFill>
                <a:latin typeface="Arial"/>
                <a:cs typeface="Arial"/>
                <a:sym typeface="Arial"/>
                <a:hlinkClick r:id="rId12"/>
              </a:rPr>
              <a:t> CC0 Public domain</a:t>
            </a:r>
            <a:r>
              <a:rPr lang="en" sz="600" kern="0">
                <a:solidFill>
                  <a:srgbClr val="B7B7B7"/>
                </a:solidFill>
                <a:latin typeface="Arial"/>
                <a:cs typeface="Arial"/>
                <a:sym typeface="Arial"/>
              </a:rPr>
              <a:t>: </a:t>
            </a:r>
            <a:r>
              <a:rPr lang="en" sz="600" u="sng" kern="0">
                <a:solidFill>
                  <a:srgbClr val="B7B7B7"/>
                </a:solidFill>
                <a:latin typeface="Arial"/>
                <a:cs typeface="Arial"/>
                <a:sym typeface="Arial"/>
                <a:hlinkClick r:id="rId13"/>
              </a:rPr>
              <a:t>cat suitcase</a:t>
            </a:r>
            <a:r>
              <a:rPr lang="en" sz="600" kern="0">
                <a:solidFill>
                  <a:srgbClr val="B7B7B7"/>
                </a:solidFill>
                <a:latin typeface="Arial"/>
                <a:cs typeface="Arial"/>
                <a:sym typeface="Arial"/>
              </a:rPr>
              <a:t>, </a:t>
            </a:r>
            <a:r>
              <a:rPr lang="en" sz="600" u="sng" kern="0">
                <a:solidFill>
                  <a:srgbClr val="B7B7B7"/>
                </a:solidFill>
                <a:latin typeface="Arial"/>
                <a:cs typeface="Arial"/>
                <a:sym typeface="Arial"/>
                <a:hlinkClick r:id="rId14"/>
              </a:rPr>
              <a:t>cat tree</a:t>
            </a:r>
            <a:r>
              <a:rPr lang="en" sz="600" kern="0">
                <a:solidFill>
                  <a:srgbClr val="B7B7B7"/>
                </a:solidFill>
                <a:latin typeface="Arial"/>
                <a:cs typeface="Arial"/>
                <a:sym typeface="Arial"/>
              </a:rPr>
              <a:t>, </a:t>
            </a:r>
            <a:r>
              <a:rPr lang="en" sz="600" u="sng" kern="0">
                <a:solidFill>
                  <a:srgbClr val="B7B7B7"/>
                </a:solidFill>
                <a:latin typeface="Arial"/>
                <a:cs typeface="Arial"/>
                <a:sym typeface="Arial"/>
                <a:hlinkClick r:id="rId15"/>
              </a:rPr>
              <a:t>dog</a:t>
            </a:r>
            <a:r>
              <a:rPr lang="en" sz="600" kern="0">
                <a:solidFill>
                  <a:srgbClr val="B7B7B7"/>
                </a:solidFill>
                <a:latin typeface="Arial"/>
                <a:cs typeface="Arial"/>
                <a:sym typeface="Arial"/>
              </a:rPr>
              <a:t>, </a:t>
            </a:r>
            <a:r>
              <a:rPr lang="en" sz="600" u="sng" kern="0">
                <a:solidFill>
                  <a:srgbClr val="B7B7B7"/>
                </a:solidFill>
                <a:latin typeface="Arial"/>
                <a:cs typeface="Arial"/>
                <a:sym typeface="Arial"/>
                <a:hlinkClick r:id="rId16"/>
              </a:rPr>
              <a:t>bear</a:t>
            </a:r>
            <a:r>
              <a:rPr lang="en" sz="600" kern="0">
                <a:solidFill>
                  <a:srgbClr val="B7B7B7"/>
                </a:solidFill>
                <a:latin typeface="Arial"/>
                <a:cs typeface="Arial"/>
                <a:sym typeface="Arial"/>
              </a:rPr>
              <a:t>, </a:t>
            </a:r>
            <a:r>
              <a:rPr lang="en" sz="600" u="sng" kern="0">
                <a:solidFill>
                  <a:srgbClr val="B7B7B7"/>
                </a:solidFill>
                <a:latin typeface="Arial"/>
                <a:cs typeface="Arial"/>
                <a:sym typeface="Arial"/>
                <a:hlinkClick r:id="rId17"/>
              </a:rPr>
              <a:t>surfers</a:t>
            </a:r>
            <a:r>
              <a:rPr lang="en" sz="600" kern="0">
                <a:solidFill>
                  <a:srgbClr val="B7B7B7"/>
                </a:solidFill>
                <a:latin typeface="Arial"/>
                <a:cs typeface="Arial"/>
                <a:sym typeface="Arial"/>
              </a:rPr>
              <a:t>, </a:t>
            </a:r>
            <a:r>
              <a:rPr lang="en" sz="600" u="sng" kern="0">
                <a:solidFill>
                  <a:srgbClr val="B7B7B7"/>
                </a:solidFill>
                <a:latin typeface="Arial"/>
                <a:cs typeface="Arial"/>
                <a:sym typeface="Arial"/>
                <a:hlinkClick r:id="rId18"/>
              </a:rPr>
              <a:t>tennis</a:t>
            </a:r>
            <a:r>
              <a:rPr lang="en" sz="600" kern="0">
                <a:solidFill>
                  <a:srgbClr val="B7B7B7"/>
                </a:solidFill>
                <a:latin typeface="Arial"/>
                <a:cs typeface="Arial"/>
                <a:sym typeface="Arial"/>
              </a:rPr>
              <a:t>, </a:t>
            </a:r>
            <a:r>
              <a:rPr lang="en" sz="600" u="sng" kern="0">
                <a:solidFill>
                  <a:srgbClr val="B7B7B7"/>
                </a:solidFill>
                <a:latin typeface="Arial"/>
                <a:cs typeface="Arial"/>
                <a:sym typeface="Arial"/>
                <a:hlinkClick r:id="rId19"/>
              </a:rPr>
              <a:t>giraffe</a:t>
            </a:r>
            <a:r>
              <a:rPr lang="en" sz="600" kern="0">
                <a:solidFill>
                  <a:srgbClr val="B7B7B7"/>
                </a:solidFill>
                <a:latin typeface="Arial"/>
                <a:cs typeface="Arial"/>
                <a:sym typeface="Arial"/>
              </a:rPr>
              <a:t>, </a:t>
            </a:r>
            <a:r>
              <a:rPr lang="en" sz="600" u="sng" kern="0">
                <a:solidFill>
                  <a:srgbClr val="B7B7B7"/>
                </a:solidFill>
                <a:latin typeface="Arial"/>
                <a:cs typeface="Arial"/>
                <a:sym typeface="Arial"/>
                <a:hlinkClick r:id="rId20"/>
              </a:rPr>
              <a:t>motorcycle</a:t>
            </a:r>
            <a:endParaRPr sz="600" kern="0">
              <a:solidFill>
                <a:srgbClr val="B7B7B7"/>
              </a:solidFill>
              <a:latin typeface="Arial"/>
              <a:cs typeface="Arial"/>
              <a:sym typeface="Arial"/>
            </a:endParaRPr>
          </a:p>
        </p:txBody>
      </p:sp>
      <p:sp>
        <p:nvSpPr>
          <p:cNvPr id="21" name="Slide Number Placeholder 4">
            <a:extLst>
              <a:ext uri="{FF2B5EF4-FFF2-40B4-BE49-F238E27FC236}">
                <a16:creationId xmlns:a16="http://schemas.microsoft.com/office/drawing/2014/main" id="{CF31F794-686E-0546-97E0-B00FA51EA9DA}"/>
              </a:ext>
            </a:extLst>
          </p:cNvPr>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816620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9" name="Shape 2069"/>
          <p:cNvSpPr txBox="1"/>
          <p:nvPr/>
        </p:nvSpPr>
        <p:spPr>
          <a:xfrm>
            <a:off x="226100" y="953525"/>
            <a:ext cx="7636800" cy="5958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sz="3000" kern="0">
                <a:solidFill>
                  <a:srgbClr val="000000"/>
                </a:solidFill>
                <a:latin typeface="Arial"/>
                <a:cs typeface="Arial"/>
                <a:sym typeface="Arial"/>
              </a:rPr>
              <a:t>Image Captioning: Failure Cases</a:t>
            </a:r>
            <a:endParaRPr sz="3000" kern="0">
              <a:solidFill>
                <a:srgbClr val="000000"/>
              </a:solidFill>
              <a:latin typeface="Arial"/>
              <a:cs typeface="Arial"/>
              <a:sym typeface="Arial"/>
            </a:endParaRPr>
          </a:p>
        </p:txBody>
      </p:sp>
      <p:pic>
        <p:nvPicPr>
          <p:cNvPr id="2070" name="Shape 2070"/>
          <p:cNvPicPr preferRelativeResize="0"/>
          <p:nvPr/>
        </p:nvPicPr>
        <p:blipFill>
          <a:blip r:embed="rId3">
            <a:alphaModFix/>
          </a:blip>
          <a:stretch>
            <a:fillRect/>
          </a:stretch>
        </p:blipFill>
        <p:spPr>
          <a:xfrm>
            <a:off x="162475" y="1657400"/>
            <a:ext cx="2211600" cy="1473824"/>
          </a:xfrm>
          <a:prstGeom prst="rect">
            <a:avLst/>
          </a:prstGeom>
          <a:noFill/>
          <a:ln>
            <a:noFill/>
          </a:ln>
        </p:spPr>
      </p:pic>
      <p:sp>
        <p:nvSpPr>
          <p:cNvPr id="2071" name="Shape 2071"/>
          <p:cNvSpPr txBox="1"/>
          <p:nvPr/>
        </p:nvSpPr>
        <p:spPr>
          <a:xfrm>
            <a:off x="281075" y="3039150"/>
            <a:ext cx="1861800" cy="524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A woman is holding a cat in her hand</a:t>
            </a:r>
            <a:endParaRPr i="1" kern="0">
              <a:solidFill>
                <a:srgbClr val="000000"/>
              </a:solidFill>
              <a:latin typeface="Arial"/>
              <a:cs typeface="Arial"/>
              <a:sym typeface="Arial"/>
            </a:endParaRPr>
          </a:p>
        </p:txBody>
      </p:sp>
      <p:pic>
        <p:nvPicPr>
          <p:cNvPr id="2072" name="Shape 2072"/>
          <p:cNvPicPr preferRelativeResize="0"/>
          <p:nvPr/>
        </p:nvPicPr>
        <p:blipFill>
          <a:blip r:embed="rId4">
            <a:alphaModFix/>
          </a:blip>
          <a:stretch>
            <a:fillRect/>
          </a:stretch>
        </p:blipFill>
        <p:spPr>
          <a:xfrm>
            <a:off x="2708076" y="1951400"/>
            <a:ext cx="1803375" cy="2715696"/>
          </a:xfrm>
          <a:prstGeom prst="rect">
            <a:avLst/>
          </a:prstGeom>
          <a:noFill/>
          <a:ln>
            <a:noFill/>
          </a:ln>
        </p:spPr>
      </p:pic>
      <p:sp>
        <p:nvSpPr>
          <p:cNvPr id="2073" name="Shape 2073"/>
          <p:cNvSpPr txBox="1"/>
          <p:nvPr/>
        </p:nvSpPr>
        <p:spPr>
          <a:xfrm>
            <a:off x="2667527" y="4611475"/>
            <a:ext cx="2128800" cy="524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A woman standing on a beach holding a surfboard</a:t>
            </a:r>
            <a:endParaRPr i="1" kern="0">
              <a:solidFill>
                <a:srgbClr val="000000"/>
              </a:solidFill>
              <a:latin typeface="Arial"/>
              <a:cs typeface="Arial"/>
              <a:sym typeface="Arial"/>
            </a:endParaRPr>
          </a:p>
        </p:txBody>
      </p:sp>
      <p:pic>
        <p:nvPicPr>
          <p:cNvPr id="2074" name="Shape 2074"/>
          <p:cNvPicPr preferRelativeResize="0"/>
          <p:nvPr/>
        </p:nvPicPr>
        <p:blipFill>
          <a:blip r:embed="rId5">
            <a:alphaModFix/>
          </a:blip>
          <a:stretch>
            <a:fillRect/>
          </a:stretch>
        </p:blipFill>
        <p:spPr>
          <a:xfrm>
            <a:off x="194175" y="3620976"/>
            <a:ext cx="2128800" cy="1413665"/>
          </a:xfrm>
          <a:prstGeom prst="rect">
            <a:avLst/>
          </a:prstGeom>
          <a:noFill/>
          <a:ln>
            <a:noFill/>
          </a:ln>
        </p:spPr>
      </p:pic>
      <p:sp>
        <p:nvSpPr>
          <p:cNvPr id="2075" name="Shape 2075"/>
          <p:cNvSpPr txBox="1"/>
          <p:nvPr/>
        </p:nvSpPr>
        <p:spPr>
          <a:xfrm>
            <a:off x="269825" y="4996325"/>
            <a:ext cx="2036700" cy="524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A person holding a computer mouse on a desk</a:t>
            </a:r>
            <a:endParaRPr i="1" kern="0">
              <a:solidFill>
                <a:srgbClr val="000000"/>
              </a:solidFill>
              <a:latin typeface="Arial"/>
              <a:cs typeface="Arial"/>
              <a:sym typeface="Arial"/>
            </a:endParaRPr>
          </a:p>
        </p:txBody>
      </p:sp>
      <p:pic>
        <p:nvPicPr>
          <p:cNvPr id="2076" name="Shape 2076"/>
          <p:cNvPicPr preferRelativeResize="0"/>
          <p:nvPr/>
        </p:nvPicPr>
        <p:blipFill>
          <a:blip r:embed="rId6">
            <a:alphaModFix/>
          </a:blip>
          <a:stretch>
            <a:fillRect/>
          </a:stretch>
        </p:blipFill>
        <p:spPr>
          <a:xfrm>
            <a:off x="5013350" y="1823551"/>
            <a:ext cx="2098144" cy="1573601"/>
          </a:xfrm>
          <a:prstGeom prst="rect">
            <a:avLst/>
          </a:prstGeom>
          <a:noFill/>
          <a:ln>
            <a:noFill/>
          </a:ln>
        </p:spPr>
      </p:pic>
      <p:sp>
        <p:nvSpPr>
          <p:cNvPr id="2077" name="Shape 2077"/>
          <p:cNvSpPr txBox="1"/>
          <p:nvPr/>
        </p:nvSpPr>
        <p:spPr>
          <a:xfrm>
            <a:off x="7111500" y="1712175"/>
            <a:ext cx="1568700" cy="524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A bird is perched on a tree branch</a:t>
            </a:r>
            <a:endParaRPr i="1" kern="0">
              <a:solidFill>
                <a:srgbClr val="000000"/>
              </a:solidFill>
              <a:latin typeface="Arial"/>
              <a:cs typeface="Arial"/>
              <a:sym typeface="Arial"/>
            </a:endParaRPr>
          </a:p>
        </p:txBody>
      </p:sp>
      <p:pic>
        <p:nvPicPr>
          <p:cNvPr id="2078" name="Shape 2078"/>
          <p:cNvPicPr preferRelativeResize="0"/>
          <p:nvPr/>
        </p:nvPicPr>
        <p:blipFill>
          <a:blip r:embed="rId7">
            <a:alphaModFix/>
          </a:blip>
          <a:stretch>
            <a:fillRect/>
          </a:stretch>
        </p:blipFill>
        <p:spPr>
          <a:xfrm>
            <a:off x="5013357" y="3573926"/>
            <a:ext cx="2361299" cy="1573589"/>
          </a:xfrm>
          <a:prstGeom prst="rect">
            <a:avLst/>
          </a:prstGeom>
          <a:noFill/>
          <a:ln>
            <a:noFill/>
          </a:ln>
        </p:spPr>
      </p:pic>
      <p:sp>
        <p:nvSpPr>
          <p:cNvPr id="2079" name="Shape 2079"/>
          <p:cNvSpPr txBox="1"/>
          <p:nvPr/>
        </p:nvSpPr>
        <p:spPr>
          <a:xfrm>
            <a:off x="7374650" y="3603350"/>
            <a:ext cx="1362300" cy="5244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i="1" kern="0">
                <a:solidFill>
                  <a:srgbClr val="000000"/>
                </a:solidFill>
                <a:latin typeface="Arial"/>
                <a:cs typeface="Arial"/>
                <a:sym typeface="Arial"/>
              </a:rPr>
              <a:t>A man in a baseball uniform throwing a ball</a:t>
            </a:r>
            <a:endParaRPr i="1" kern="0">
              <a:solidFill>
                <a:srgbClr val="000000"/>
              </a:solidFill>
              <a:latin typeface="Arial"/>
              <a:cs typeface="Arial"/>
              <a:sym typeface="Arial"/>
            </a:endParaRPr>
          </a:p>
        </p:txBody>
      </p:sp>
      <p:sp>
        <p:nvSpPr>
          <p:cNvPr id="2080" name="Shape 2080"/>
          <p:cNvSpPr txBox="1"/>
          <p:nvPr/>
        </p:nvSpPr>
        <p:spPr>
          <a:xfrm>
            <a:off x="7474275" y="915400"/>
            <a:ext cx="1609800" cy="3936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sz="600" kern="0">
                <a:solidFill>
                  <a:srgbClr val="999999"/>
                </a:solidFill>
                <a:latin typeface="Arial"/>
                <a:cs typeface="Arial"/>
                <a:sym typeface="Arial"/>
              </a:rPr>
              <a:t>Captions generated using </a:t>
            </a:r>
            <a:r>
              <a:rPr lang="en" sz="600" u="sng" kern="0">
                <a:solidFill>
                  <a:srgbClr val="999999"/>
                </a:solidFill>
                <a:latin typeface="Arial"/>
                <a:cs typeface="Arial"/>
                <a:sym typeface="Arial"/>
                <a:hlinkClick r:id="rId8"/>
              </a:rPr>
              <a:t>neuraltalk2</a:t>
            </a:r>
            <a:endParaRPr sz="600" kern="0">
              <a:solidFill>
                <a:srgbClr val="999999"/>
              </a:solidFill>
              <a:latin typeface="Arial"/>
              <a:cs typeface="Arial"/>
              <a:sym typeface="Arial"/>
            </a:endParaRPr>
          </a:p>
          <a:p>
            <a:pPr algn="l" eaLnBrk="1" fontAlgn="auto" hangingPunct="1">
              <a:spcBef>
                <a:spcPts val="0"/>
              </a:spcBef>
              <a:spcAft>
                <a:spcPts val="0"/>
              </a:spcAft>
              <a:buClr>
                <a:srgbClr val="000000"/>
              </a:buClr>
            </a:pPr>
            <a:r>
              <a:rPr lang="en" sz="600" kern="0">
                <a:solidFill>
                  <a:srgbClr val="999999"/>
                </a:solidFill>
                <a:latin typeface="Arial"/>
                <a:cs typeface="Arial"/>
                <a:sym typeface="Arial"/>
              </a:rPr>
              <a:t>All images are</a:t>
            </a:r>
            <a:r>
              <a:rPr lang="en" sz="600" u="sng" kern="0">
                <a:solidFill>
                  <a:srgbClr val="999999"/>
                </a:solidFill>
                <a:latin typeface="Arial"/>
                <a:cs typeface="Arial"/>
                <a:sym typeface="Arial"/>
                <a:hlinkClick r:id="rId9"/>
              </a:rPr>
              <a:t> CC0 Public domain</a:t>
            </a:r>
            <a:r>
              <a:rPr lang="en" sz="600" kern="0">
                <a:solidFill>
                  <a:srgbClr val="999999"/>
                </a:solidFill>
                <a:latin typeface="Arial"/>
                <a:cs typeface="Arial"/>
                <a:sym typeface="Arial"/>
              </a:rPr>
              <a:t>: </a:t>
            </a:r>
            <a:r>
              <a:rPr lang="en" sz="600" u="sng" kern="0">
                <a:solidFill>
                  <a:srgbClr val="999999"/>
                </a:solidFill>
                <a:latin typeface="Arial"/>
                <a:cs typeface="Arial"/>
                <a:sym typeface="Arial"/>
                <a:hlinkClick r:id="rId10"/>
              </a:rPr>
              <a:t>fur coat</a:t>
            </a:r>
            <a:r>
              <a:rPr lang="en" sz="600" kern="0">
                <a:solidFill>
                  <a:srgbClr val="999999"/>
                </a:solidFill>
                <a:latin typeface="Arial"/>
                <a:cs typeface="Arial"/>
                <a:sym typeface="Arial"/>
              </a:rPr>
              <a:t>, </a:t>
            </a:r>
            <a:r>
              <a:rPr lang="en" sz="600" u="sng" kern="0">
                <a:solidFill>
                  <a:srgbClr val="999999"/>
                </a:solidFill>
                <a:latin typeface="Arial"/>
                <a:cs typeface="Arial"/>
                <a:sym typeface="Arial"/>
                <a:hlinkClick r:id="rId11"/>
              </a:rPr>
              <a:t>handstand</a:t>
            </a:r>
            <a:r>
              <a:rPr lang="en" sz="600" kern="0">
                <a:solidFill>
                  <a:srgbClr val="999999"/>
                </a:solidFill>
                <a:latin typeface="Arial"/>
                <a:cs typeface="Arial"/>
                <a:sym typeface="Arial"/>
              </a:rPr>
              <a:t>, </a:t>
            </a:r>
            <a:r>
              <a:rPr lang="en" sz="600" u="sng" kern="0">
                <a:solidFill>
                  <a:srgbClr val="999999"/>
                </a:solidFill>
                <a:latin typeface="Arial"/>
                <a:cs typeface="Arial"/>
                <a:sym typeface="Arial"/>
                <a:hlinkClick r:id="rId12"/>
              </a:rPr>
              <a:t>spider web</a:t>
            </a:r>
            <a:r>
              <a:rPr lang="en" sz="600" kern="0">
                <a:solidFill>
                  <a:srgbClr val="999999"/>
                </a:solidFill>
                <a:latin typeface="Arial"/>
                <a:cs typeface="Arial"/>
                <a:sym typeface="Arial"/>
              </a:rPr>
              <a:t>, </a:t>
            </a:r>
            <a:r>
              <a:rPr lang="en" sz="600" u="sng" kern="0">
                <a:solidFill>
                  <a:srgbClr val="999999"/>
                </a:solidFill>
                <a:latin typeface="Arial"/>
                <a:cs typeface="Arial"/>
                <a:sym typeface="Arial"/>
                <a:hlinkClick r:id="rId13"/>
              </a:rPr>
              <a:t>baseball</a:t>
            </a:r>
            <a:endParaRPr sz="600" kern="0">
              <a:solidFill>
                <a:srgbClr val="999999"/>
              </a:solidFill>
              <a:latin typeface="Arial"/>
              <a:cs typeface="Arial"/>
              <a:sym typeface="Arial"/>
            </a:endParaRPr>
          </a:p>
        </p:txBody>
      </p:sp>
      <p:sp>
        <p:nvSpPr>
          <p:cNvPr id="15" name="Slide Number Placeholder 4">
            <a:extLst>
              <a:ext uri="{FF2B5EF4-FFF2-40B4-BE49-F238E27FC236}">
                <a16:creationId xmlns:a16="http://schemas.microsoft.com/office/drawing/2014/main" id="{06528E31-A486-BA40-9B07-C74AB114CD0A}"/>
              </a:ext>
            </a:extLst>
          </p:cNvPr>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30553830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3001" name="Shape 3001"/>
          <p:cNvSpPr txBox="1"/>
          <p:nvPr/>
        </p:nvSpPr>
        <p:spPr>
          <a:xfrm>
            <a:off x="331350" y="940300"/>
            <a:ext cx="8582100" cy="3856800"/>
          </a:xfrm>
          <a:prstGeom prst="rect">
            <a:avLst/>
          </a:prstGeom>
          <a:noFill/>
          <a:ln>
            <a:noFill/>
          </a:ln>
        </p:spPr>
        <p:txBody>
          <a:bodyPr spcFirstLastPara="1" wrap="square" lIns="91425" tIns="91425" rIns="91425" bIns="91425" anchor="t" anchorCtr="0">
            <a:noAutofit/>
          </a:bodyPr>
          <a:lstStyle/>
          <a:p>
            <a:pPr algn="l" eaLnBrk="1" fontAlgn="auto" hangingPunct="1">
              <a:spcBef>
                <a:spcPts val="0"/>
              </a:spcBef>
              <a:spcAft>
                <a:spcPts val="0"/>
              </a:spcAft>
              <a:buClr>
                <a:srgbClr val="000000"/>
              </a:buClr>
            </a:pPr>
            <a:r>
              <a:rPr lang="en" sz="3600" kern="0">
                <a:solidFill>
                  <a:srgbClr val="000000"/>
                </a:solidFill>
                <a:latin typeface="Arial"/>
                <a:cs typeface="Arial"/>
                <a:sym typeface="Arial"/>
              </a:rPr>
              <a:t>Summary</a:t>
            </a:r>
            <a:endParaRPr sz="3600" kern="0">
              <a:solidFill>
                <a:srgbClr val="000000"/>
              </a:solidFill>
              <a:latin typeface="Arial"/>
              <a:cs typeface="Arial"/>
              <a:sym typeface="Arial"/>
            </a:endParaRPr>
          </a:p>
          <a:p>
            <a:pPr algn="l" eaLnBrk="1" fontAlgn="auto" hangingPunct="1">
              <a:spcBef>
                <a:spcPts val="0"/>
              </a:spcBef>
              <a:spcAft>
                <a:spcPts val="0"/>
              </a:spcAft>
              <a:buClr>
                <a:srgbClr val="000000"/>
              </a:buClr>
            </a:pPr>
            <a:endParaRPr sz="2200" kern="0">
              <a:solidFill>
                <a:srgbClr val="000000"/>
              </a:solidFill>
              <a:latin typeface="Arial"/>
              <a:cs typeface="Arial"/>
              <a:sym typeface="Arial"/>
            </a:endParaRPr>
          </a:p>
          <a:p>
            <a:pPr marL="457200" indent="-368300" algn="l" eaLnBrk="1" fontAlgn="auto" hangingPunct="1">
              <a:spcBef>
                <a:spcPts val="0"/>
              </a:spcBef>
              <a:spcAft>
                <a:spcPts val="0"/>
              </a:spcAft>
              <a:buClr>
                <a:srgbClr val="000000"/>
              </a:buClr>
              <a:buSzPts val="2200"/>
              <a:buFont typeface="Arial"/>
              <a:buChar char="-"/>
            </a:pPr>
            <a:r>
              <a:rPr lang="en" sz="2200" kern="0">
                <a:solidFill>
                  <a:srgbClr val="000000"/>
                </a:solidFill>
                <a:latin typeface="Arial"/>
                <a:cs typeface="Arial"/>
                <a:sym typeface="Arial"/>
              </a:rPr>
              <a:t>RNNs allow a lot of flexibility in architecture design</a:t>
            </a:r>
            <a:endParaRPr sz="2200" kern="0">
              <a:solidFill>
                <a:srgbClr val="000000"/>
              </a:solidFill>
              <a:latin typeface="Arial"/>
              <a:cs typeface="Arial"/>
              <a:sym typeface="Arial"/>
            </a:endParaRPr>
          </a:p>
          <a:p>
            <a:pPr marL="457200" indent="-368300" algn="l" eaLnBrk="1" fontAlgn="auto" hangingPunct="1">
              <a:spcBef>
                <a:spcPts val="0"/>
              </a:spcBef>
              <a:spcAft>
                <a:spcPts val="0"/>
              </a:spcAft>
              <a:buClr>
                <a:srgbClr val="000000"/>
              </a:buClr>
              <a:buSzPts val="2200"/>
              <a:buFont typeface="Arial"/>
              <a:buChar char="-"/>
            </a:pPr>
            <a:r>
              <a:rPr lang="en" sz="2200" kern="0">
                <a:solidFill>
                  <a:srgbClr val="000000"/>
                </a:solidFill>
                <a:latin typeface="Arial"/>
                <a:cs typeface="Arial"/>
                <a:sym typeface="Arial"/>
              </a:rPr>
              <a:t>Vanilla RNNs are simple but don’t work very well</a:t>
            </a:r>
            <a:endParaRPr sz="2200" kern="0">
              <a:solidFill>
                <a:srgbClr val="000000"/>
              </a:solidFill>
              <a:latin typeface="Arial"/>
              <a:cs typeface="Arial"/>
              <a:sym typeface="Arial"/>
            </a:endParaRPr>
          </a:p>
          <a:p>
            <a:pPr marL="457200" indent="-368300" algn="l" eaLnBrk="1" fontAlgn="auto" hangingPunct="1">
              <a:spcBef>
                <a:spcPts val="0"/>
              </a:spcBef>
              <a:spcAft>
                <a:spcPts val="0"/>
              </a:spcAft>
              <a:buClr>
                <a:srgbClr val="000000"/>
              </a:buClr>
              <a:buSzPts val="2200"/>
              <a:buFont typeface="Arial"/>
              <a:buChar char="-"/>
            </a:pPr>
            <a:r>
              <a:rPr lang="en" sz="2200" kern="0">
                <a:solidFill>
                  <a:srgbClr val="000000"/>
                </a:solidFill>
                <a:latin typeface="Arial"/>
                <a:cs typeface="Arial"/>
                <a:sym typeface="Arial"/>
              </a:rPr>
              <a:t>Common to use LSTM or GRU: their additive interactions improve gradient flow</a:t>
            </a:r>
            <a:endParaRPr sz="2200" kern="0">
              <a:solidFill>
                <a:srgbClr val="000000"/>
              </a:solidFill>
              <a:latin typeface="Arial"/>
              <a:cs typeface="Arial"/>
              <a:sym typeface="Arial"/>
            </a:endParaRPr>
          </a:p>
          <a:p>
            <a:pPr marL="457200" indent="-368300" algn="l" eaLnBrk="1" fontAlgn="auto" hangingPunct="1">
              <a:spcBef>
                <a:spcPts val="0"/>
              </a:spcBef>
              <a:spcAft>
                <a:spcPts val="0"/>
              </a:spcAft>
              <a:buClr>
                <a:srgbClr val="000000"/>
              </a:buClr>
              <a:buSzPts val="2200"/>
              <a:buFont typeface="Arial"/>
              <a:buChar char="-"/>
            </a:pPr>
            <a:r>
              <a:rPr lang="en" sz="2200" kern="0">
                <a:solidFill>
                  <a:srgbClr val="000000"/>
                </a:solidFill>
                <a:latin typeface="Arial"/>
                <a:cs typeface="Arial"/>
                <a:sym typeface="Arial"/>
              </a:rPr>
              <a:t>Backward flow of gradients in RNN can explode or vanish. Exploding is controlled with gradient clipping. Vanishing is controlled with additive interactions (LSTM)</a:t>
            </a:r>
            <a:endParaRPr sz="2200" kern="0">
              <a:solidFill>
                <a:srgbClr val="000000"/>
              </a:solidFill>
              <a:latin typeface="Arial"/>
              <a:cs typeface="Arial"/>
              <a:sym typeface="Arial"/>
            </a:endParaRPr>
          </a:p>
          <a:p>
            <a:pPr marL="457200" indent="-368300" algn="l" eaLnBrk="1" fontAlgn="auto" hangingPunct="1">
              <a:spcBef>
                <a:spcPts val="0"/>
              </a:spcBef>
              <a:spcAft>
                <a:spcPts val="0"/>
              </a:spcAft>
              <a:buClr>
                <a:srgbClr val="000000"/>
              </a:buClr>
              <a:buSzPts val="2200"/>
              <a:buFont typeface="Arial"/>
              <a:buChar char="-"/>
            </a:pPr>
            <a:r>
              <a:rPr lang="en" sz="2200" kern="0">
                <a:solidFill>
                  <a:srgbClr val="000000"/>
                </a:solidFill>
                <a:latin typeface="Arial"/>
                <a:cs typeface="Arial"/>
                <a:sym typeface="Arial"/>
              </a:rPr>
              <a:t>Better/simpler architectures are a hot topic of current research</a:t>
            </a:r>
            <a:endParaRPr sz="2200" kern="0">
              <a:solidFill>
                <a:srgbClr val="000000"/>
              </a:solidFill>
              <a:latin typeface="Arial"/>
              <a:cs typeface="Arial"/>
              <a:sym typeface="Arial"/>
            </a:endParaRPr>
          </a:p>
          <a:p>
            <a:pPr marL="457200" indent="-368300" algn="l" eaLnBrk="1" fontAlgn="auto" hangingPunct="1">
              <a:spcBef>
                <a:spcPts val="0"/>
              </a:spcBef>
              <a:spcAft>
                <a:spcPts val="0"/>
              </a:spcAft>
              <a:buClr>
                <a:srgbClr val="000000"/>
              </a:buClr>
              <a:buSzPts val="2200"/>
              <a:buFont typeface="Arial"/>
              <a:buChar char="-"/>
            </a:pPr>
            <a:r>
              <a:rPr lang="en" sz="2200" kern="0">
                <a:solidFill>
                  <a:srgbClr val="000000"/>
                </a:solidFill>
                <a:latin typeface="Arial"/>
                <a:cs typeface="Arial"/>
                <a:sym typeface="Arial"/>
              </a:rPr>
              <a:t>Better understanding (both theoretical and empirical) is needed.</a:t>
            </a:r>
            <a:endParaRPr sz="2200" kern="0">
              <a:solidFill>
                <a:srgbClr val="000000"/>
              </a:solidFill>
              <a:latin typeface="Arial"/>
              <a:cs typeface="Arial"/>
              <a:sym typeface="Arial"/>
            </a:endParaRPr>
          </a:p>
        </p:txBody>
      </p:sp>
    </p:spTree>
    <p:extLst>
      <p:ext uri="{BB962C8B-B14F-4D97-AF65-F5344CB8AC3E}">
        <p14:creationId xmlns:p14="http://schemas.microsoft.com/office/powerpoint/2010/main" val="970276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in Input or Output?</a:t>
            </a:r>
          </a:p>
        </p:txBody>
      </p:sp>
      <p:sp>
        <p:nvSpPr>
          <p:cNvPr id="3" name="Content Placeholder 2"/>
          <p:cNvSpPr>
            <a:spLocks noGrp="1"/>
          </p:cNvSpPr>
          <p:nvPr>
            <p:ph idx="1"/>
          </p:nvPr>
        </p:nvSpPr>
        <p:spPr/>
        <p:txBody>
          <a:bodyPr/>
          <a:lstStyle/>
          <a:p>
            <a:r>
              <a:rPr lang="en-US" dirty="0"/>
              <a:t>It’s a spectrum… </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a:t>
            </a:fld>
            <a:endParaRPr lang="en-US"/>
          </a:p>
        </p:txBody>
      </p:sp>
      <p:pic>
        <p:nvPicPr>
          <p:cNvPr id="6" name="Picture 5"/>
          <p:cNvPicPr>
            <a:picLocks noChangeAspect="1"/>
          </p:cNvPicPr>
          <p:nvPr/>
        </p:nvPicPr>
        <p:blipFill>
          <a:blip r:embed="rId2"/>
          <a:stretch>
            <a:fillRect/>
          </a:stretch>
        </p:blipFill>
        <p:spPr>
          <a:xfrm>
            <a:off x="0" y="1828800"/>
            <a:ext cx="9144000" cy="2862230"/>
          </a:xfrm>
          <a:prstGeom prst="rect">
            <a:avLst/>
          </a:prstGeom>
        </p:spPr>
      </p:pic>
      <p:sp>
        <p:nvSpPr>
          <p:cNvPr id="7" name="TextBox 6"/>
          <p:cNvSpPr txBox="1"/>
          <p:nvPr/>
        </p:nvSpPr>
        <p:spPr>
          <a:xfrm>
            <a:off x="-27227" y="4690408"/>
            <a:ext cx="1170227" cy="1938992"/>
          </a:xfrm>
          <a:prstGeom prst="rect">
            <a:avLst/>
          </a:prstGeom>
          <a:noFill/>
        </p:spPr>
        <p:txBody>
          <a:bodyPr wrap="square" rtlCol="0">
            <a:spAutoFit/>
          </a:bodyPr>
          <a:lstStyle/>
          <a:p>
            <a:r>
              <a:rPr lang="en-US" dirty="0"/>
              <a:t>Input: No sequence</a:t>
            </a:r>
          </a:p>
          <a:p>
            <a:r>
              <a:rPr lang="en-US" dirty="0"/>
              <a:t>Output: No sequence</a:t>
            </a:r>
          </a:p>
          <a:p>
            <a:r>
              <a:rPr lang="en-US" dirty="0"/>
              <a:t>Example: “standard” classification / </a:t>
            </a:r>
            <a:br>
              <a:rPr lang="en-US" dirty="0"/>
            </a:br>
            <a:r>
              <a:rPr lang="en-US" dirty="0"/>
              <a:t>regression problems</a:t>
            </a:r>
          </a:p>
        </p:txBody>
      </p:sp>
      <p:sp>
        <p:nvSpPr>
          <p:cNvPr id="8" name="TextBox 7"/>
          <p:cNvSpPr txBox="1"/>
          <p:nvPr/>
        </p:nvSpPr>
        <p:spPr>
          <a:xfrm>
            <a:off x="1371600" y="4800600"/>
            <a:ext cx="1524000" cy="1015663"/>
          </a:xfrm>
          <a:prstGeom prst="rect">
            <a:avLst/>
          </a:prstGeom>
          <a:noFill/>
        </p:spPr>
        <p:txBody>
          <a:bodyPr wrap="square" rtlCol="0">
            <a:spAutoFit/>
          </a:bodyPr>
          <a:lstStyle/>
          <a:p>
            <a:r>
              <a:rPr lang="en-US" dirty="0"/>
              <a:t>Input: No sequence</a:t>
            </a:r>
          </a:p>
          <a:p>
            <a:r>
              <a:rPr lang="en-US" dirty="0"/>
              <a:t>Output: Sequence</a:t>
            </a:r>
          </a:p>
          <a:p>
            <a:r>
              <a:rPr lang="en-US" dirty="0"/>
              <a:t>Example: Im2Caption</a:t>
            </a:r>
          </a:p>
        </p:txBody>
      </p:sp>
      <p:sp>
        <p:nvSpPr>
          <p:cNvPr id="9" name="TextBox 8"/>
          <p:cNvSpPr txBox="1"/>
          <p:nvPr/>
        </p:nvSpPr>
        <p:spPr>
          <a:xfrm>
            <a:off x="3124200" y="4800600"/>
            <a:ext cx="1524000" cy="1569660"/>
          </a:xfrm>
          <a:prstGeom prst="rect">
            <a:avLst/>
          </a:prstGeom>
          <a:noFill/>
        </p:spPr>
        <p:txBody>
          <a:bodyPr wrap="square" rtlCol="0">
            <a:spAutoFit/>
          </a:bodyPr>
          <a:lstStyle/>
          <a:p>
            <a:r>
              <a:rPr lang="en-US" dirty="0"/>
              <a:t>Input: Sequence</a:t>
            </a:r>
          </a:p>
          <a:p>
            <a:r>
              <a:rPr lang="en-US" dirty="0"/>
              <a:t>Output: No sequence</a:t>
            </a:r>
          </a:p>
          <a:p>
            <a:r>
              <a:rPr lang="en-US" dirty="0"/>
              <a:t>Example: sentence classification, multiple-choice question answering</a:t>
            </a:r>
          </a:p>
        </p:txBody>
      </p:sp>
      <p:sp>
        <p:nvSpPr>
          <p:cNvPr id="10" name="TextBox 9"/>
          <p:cNvSpPr txBox="1"/>
          <p:nvPr/>
        </p:nvSpPr>
        <p:spPr>
          <a:xfrm>
            <a:off x="4953000" y="4800600"/>
            <a:ext cx="4038600" cy="1015663"/>
          </a:xfrm>
          <a:prstGeom prst="rect">
            <a:avLst/>
          </a:prstGeom>
          <a:noFill/>
        </p:spPr>
        <p:txBody>
          <a:bodyPr wrap="square" rtlCol="0">
            <a:spAutoFit/>
          </a:bodyPr>
          <a:lstStyle/>
          <a:p>
            <a:r>
              <a:rPr lang="en-US" dirty="0"/>
              <a:t>Input: Sequence</a:t>
            </a:r>
          </a:p>
          <a:p>
            <a:r>
              <a:rPr lang="en-US" dirty="0"/>
              <a:t>Output: Sequence</a:t>
            </a:r>
          </a:p>
          <a:p>
            <a:r>
              <a:rPr lang="en-US" dirty="0"/>
              <a:t>Example: machine translation, video classification, </a:t>
            </a:r>
            <a:br>
              <a:rPr lang="en-US" dirty="0"/>
            </a:br>
            <a:r>
              <a:rPr lang="en-US" dirty="0"/>
              <a:t>video captioning, open-ended question answering</a:t>
            </a:r>
          </a:p>
        </p:txBody>
      </p:sp>
      <p:sp>
        <p:nvSpPr>
          <p:cNvPr id="11" name="TextBox 10"/>
          <p:cNvSpPr txBox="1"/>
          <p:nvPr/>
        </p:nvSpPr>
        <p:spPr>
          <a:xfrm>
            <a:off x="3489882" y="6578469"/>
            <a:ext cx="2246153" cy="276999"/>
          </a:xfrm>
          <a:prstGeom prst="rect">
            <a:avLst/>
          </a:prstGeom>
          <a:noFill/>
        </p:spPr>
        <p:txBody>
          <a:bodyPr wrap="none" rtlCol="0">
            <a:spAutoFit/>
          </a:bodyPr>
          <a:lstStyle/>
          <a:p>
            <a:r>
              <a:rPr lang="en-US" dirty="0">
                <a:solidFill>
                  <a:schemeClr val="bg1">
                    <a:lumMod val="65000"/>
                  </a:schemeClr>
                </a:solidFill>
              </a:rPr>
              <a:t>Image Credit: Andrej </a:t>
            </a:r>
            <a:r>
              <a:rPr lang="en-US" dirty="0" err="1">
                <a:solidFill>
                  <a:schemeClr val="bg1">
                    <a:lumMod val="65000"/>
                  </a:schemeClr>
                </a:solidFill>
              </a:rPr>
              <a:t>Karpathy</a:t>
            </a:r>
            <a:endParaRPr lang="en-US" dirty="0">
              <a:solidFill>
                <a:schemeClr val="bg1">
                  <a:lumMod val="65000"/>
                </a:schemeClr>
              </a:solidFill>
            </a:endParaRPr>
          </a:p>
        </p:txBody>
      </p:sp>
    </p:spTree>
    <p:extLst>
      <p:ext uri="{BB962C8B-B14F-4D97-AF65-F5344CB8AC3E}">
        <p14:creationId xmlns:p14="http://schemas.microsoft.com/office/powerpoint/2010/main" val="22067118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10.xml><?xml version="1.0" encoding="utf-8"?>
<p:tagLst xmlns:a="http://schemas.openxmlformats.org/drawingml/2006/main" xmlns:r="http://schemas.openxmlformats.org/officeDocument/2006/relationships" xmlns:p="http://schemas.openxmlformats.org/presentationml/2006/main">
  <p:tag name="HIGHLIGHTER" val="false"/>
</p:tagLst>
</file>

<file path=ppt/tags/tag100.xml><?xml version="1.0" encoding="utf-8"?>
<p:tagLst xmlns:a="http://schemas.openxmlformats.org/drawingml/2006/main" xmlns:r="http://schemas.openxmlformats.org/officeDocument/2006/relationships" xmlns:p="http://schemas.openxmlformats.org/presentationml/2006/main">
  <p:tag name="HIGHLIGHTER" val="false"/>
</p:tagLst>
</file>

<file path=ppt/tags/tag101.xml><?xml version="1.0" encoding="utf-8"?>
<p:tagLst xmlns:a="http://schemas.openxmlformats.org/drawingml/2006/main" xmlns:r="http://schemas.openxmlformats.org/officeDocument/2006/relationships" xmlns:p="http://schemas.openxmlformats.org/presentationml/2006/main">
  <p:tag name="HIGHLIGHTER" val="false"/>
</p:tagLst>
</file>

<file path=ppt/tags/tag102.xml><?xml version="1.0" encoding="utf-8"?>
<p:tagLst xmlns:a="http://schemas.openxmlformats.org/drawingml/2006/main" xmlns:r="http://schemas.openxmlformats.org/officeDocument/2006/relationships" xmlns:p="http://schemas.openxmlformats.org/presentationml/2006/main">
  <p:tag name="HIGHLIGHTER" val="false"/>
</p:tagLst>
</file>

<file path=ppt/tags/tag103.xml><?xml version="1.0" encoding="utf-8"?>
<p:tagLst xmlns:a="http://schemas.openxmlformats.org/drawingml/2006/main" xmlns:r="http://schemas.openxmlformats.org/officeDocument/2006/relationships" xmlns:p="http://schemas.openxmlformats.org/presentationml/2006/main">
  <p:tag name="HIGHLIGHTER" val="false"/>
</p:tagLst>
</file>

<file path=ppt/tags/tag104.xml><?xml version="1.0" encoding="utf-8"?>
<p:tagLst xmlns:a="http://schemas.openxmlformats.org/drawingml/2006/main" xmlns:r="http://schemas.openxmlformats.org/officeDocument/2006/relationships" xmlns:p="http://schemas.openxmlformats.org/presentationml/2006/main">
  <p:tag name="HIGHLIGHTER" val="false"/>
</p:tagLst>
</file>

<file path=ppt/tags/tag105.xml><?xml version="1.0" encoding="utf-8"?>
<p:tagLst xmlns:a="http://schemas.openxmlformats.org/drawingml/2006/main" xmlns:r="http://schemas.openxmlformats.org/officeDocument/2006/relationships" xmlns:p="http://schemas.openxmlformats.org/presentationml/2006/main">
  <p:tag name="HIGHLIGHTER" val="false"/>
</p:tagLst>
</file>

<file path=ppt/tags/tag11.xml><?xml version="1.0" encoding="utf-8"?>
<p:tagLst xmlns:a="http://schemas.openxmlformats.org/drawingml/2006/main" xmlns:r="http://schemas.openxmlformats.org/officeDocument/2006/relationships" xmlns:p="http://schemas.openxmlformats.org/presentationml/2006/main">
  <p:tag name="HIGHLIGHTER" val="false"/>
</p:tagLst>
</file>

<file path=ppt/tags/tag12.xml><?xml version="1.0" encoding="utf-8"?>
<p:tagLst xmlns:a="http://schemas.openxmlformats.org/drawingml/2006/main" xmlns:r="http://schemas.openxmlformats.org/officeDocument/2006/relationships" xmlns:p="http://schemas.openxmlformats.org/presentationml/2006/main">
  <p:tag name="HIGHLIGHTER" val="false"/>
</p:tagLst>
</file>

<file path=ppt/tags/tag13.xml><?xml version="1.0" encoding="utf-8"?>
<p:tagLst xmlns:a="http://schemas.openxmlformats.org/drawingml/2006/main" xmlns:r="http://schemas.openxmlformats.org/officeDocument/2006/relationships" xmlns:p="http://schemas.openxmlformats.org/presentationml/2006/main">
  <p:tag name="HIGHLIGHTER" val="false"/>
</p:tagLst>
</file>

<file path=ppt/tags/tag14.xml><?xml version="1.0" encoding="utf-8"?>
<p:tagLst xmlns:a="http://schemas.openxmlformats.org/drawingml/2006/main" xmlns:r="http://schemas.openxmlformats.org/officeDocument/2006/relationships" xmlns:p="http://schemas.openxmlformats.org/presentationml/2006/main">
  <p:tag name="HIGHLIGHTER" val="false"/>
</p:tagLst>
</file>

<file path=ppt/tags/tag15.xml><?xml version="1.0" encoding="utf-8"?>
<p:tagLst xmlns:a="http://schemas.openxmlformats.org/drawingml/2006/main" xmlns:r="http://schemas.openxmlformats.org/officeDocument/2006/relationships" xmlns:p="http://schemas.openxmlformats.org/presentationml/2006/main">
  <p:tag name="HIGHLIGHTER" val="false"/>
</p:tagLst>
</file>

<file path=ppt/tags/tag16.xml><?xml version="1.0" encoding="utf-8"?>
<p:tagLst xmlns:a="http://schemas.openxmlformats.org/drawingml/2006/main" xmlns:r="http://schemas.openxmlformats.org/officeDocument/2006/relationships" xmlns:p="http://schemas.openxmlformats.org/presentationml/2006/main">
  <p:tag name="HIGHLIGHTER" val="false"/>
</p:tagLst>
</file>

<file path=ppt/tags/tag17.xml><?xml version="1.0" encoding="utf-8"?>
<p:tagLst xmlns:a="http://schemas.openxmlformats.org/drawingml/2006/main" xmlns:r="http://schemas.openxmlformats.org/officeDocument/2006/relationships" xmlns:p="http://schemas.openxmlformats.org/presentationml/2006/main">
  <p:tag name="HIGHLIGHTER" val="false"/>
</p:tagLst>
</file>

<file path=ppt/tags/tag18.xml><?xml version="1.0" encoding="utf-8"?>
<p:tagLst xmlns:a="http://schemas.openxmlformats.org/drawingml/2006/main" xmlns:r="http://schemas.openxmlformats.org/officeDocument/2006/relationships" xmlns:p="http://schemas.openxmlformats.org/presentationml/2006/main">
  <p:tag name="HIGHLIGHTER" val="false"/>
</p:tagLst>
</file>

<file path=ppt/tags/tag19.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20.xml><?xml version="1.0" encoding="utf-8"?>
<p:tagLst xmlns:a="http://schemas.openxmlformats.org/drawingml/2006/main" xmlns:r="http://schemas.openxmlformats.org/officeDocument/2006/relationships" xmlns:p="http://schemas.openxmlformats.org/presentationml/2006/main">
  <p:tag name="HIGHLIGHTER" val="false"/>
</p:tagLst>
</file>

<file path=ppt/tags/tag21.xml><?xml version="1.0" encoding="utf-8"?>
<p:tagLst xmlns:a="http://schemas.openxmlformats.org/drawingml/2006/main" xmlns:r="http://schemas.openxmlformats.org/officeDocument/2006/relationships" xmlns:p="http://schemas.openxmlformats.org/presentationml/2006/main">
  <p:tag name="HIGHLIGHTER" val="false"/>
</p:tagLst>
</file>

<file path=ppt/tags/tag22.xml><?xml version="1.0" encoding="utf-8"?>
<p:tagLst xmlns:a="http://schemas.openxmlformats.org/drawingml/2006/main" xmlns:r="http://schemas.openxmlformats.org/officeDocument/2006/relationships" xmlns:p="http://schemas.openxmlformats.org/presentationml/2006/main">
  <p:tag name="HIGHLIGHTER" val="false"/>
</p:tagLst>
</file>

<file path=ppt/tags/tag23.xml><?xml version="1.0" encoding="utf-8"?>
<p:tagLst xmlns:a="http://schemas.openxmlformats.org/drawingml/2006/main" xmlns:r="http://schemas.openxmlformats.org/officeDocument/2006/relationships" xmlns:p="http://schemas.openxmlformats.org/presentationml/2006/main">
  <p:tag name="HIGHLIGHTER" val="false"/>
</p:tagLst>
</file>

<file path=ppt/tags/tag24.xml><?xml version="1.0" encoding="utf-8"?>
<p:tagLst xmlns:a="http://schemas.openxmlformats.org/drawingml/2006/main" xmlns:r="http://schemas.openxmlformats.org/officeDocument/2006/relationships" xmlns:p="http://schemas.openxmlformats.org/presentationml/2006/main">
  <p:tag name="HIGHLIGHTER" val="false"/>
</p:tagLst>
</file>

<file path=ppt/tags/tag25.xml><?xml version="1.0" encoding="utf-8"?>
<p:tagLst xmlns:a="http://schemas.openxmlformats.org/drawingml/2006/main" xmlns:r="http://schemas.openxmlformats.org/officeDocument/2006/relationships" xmlns:p="http://schemas.openxmlformats.org/presentationml/2006/main">
  <p:tag name="HIGHLIGHTER" val="false"/>
</p:tagLst>
</file>

<file path=ppt/tags/tag26.xml><?xml version="1.0" encoding="utf-8"?>
<p:tagLst xmlns:a="http://schemas.openxmlformats.org/drawingml/2006/main" xmlns:r="http://schemas.openxmlformats.org/officeDocument/2006/relationships" xmlns:p="http://schemas.openxmlformats.org/presentationml/2006/main">
  <p:tag name="HIGHLIGHTER" val="false"/>
</p:tagLst>
</file>

<file path=ppt/tags/tag27.xml><?xml version="1.0" encoding="utf-8"?>
<p:tagLst xmlns:a="http://schemas.openxmlformats.org/drawingml/2006/main" xmlns:r="http://schemas.openxmlformats.org/officeDocument/2006/relationships" xmlns:p="http://schemas.openxmlformats.org/presentationml/2006/main">
  <p:tag name="HIGHLIGHTER" val="false"/>
</p:tagLst>
</file>

<file path=ppt/tags/tag28.xml><?xml version="1.0" encoding="utf-8"?>
<p:tagLst xmlns:a="http://schemas.openxmlformats.org/drawingml/2006/main" xmlns:r="http://schemas.openxmlformats.org/officeDocument/2006/relationships" xmlns:p="http://schemas.openxmlformats.org/presentationml/2006/main">
  <p:tag name="HIGHLIGHTER" val="false"/>
</p:tagLst>
</file>

<file path=ppt/tags/tag29.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30.xml><?xml version="1.0" encoding="utf-8"?>
<p:tagLst xmlns:a="http://schemas.openxmlformats.org/drawingml/2006/main" xmlns:r="http://schemas.openxmlformats.org/officeDocument/2006/relationships" xmlns:p="http://schemas.openxmlformats.org/presentationml/2006/main">
  <p:tag name="HIGHLIGHTER" val="false"/>
</p:tagLst>
</file>

<file path=ppt/tags/tag31.xml><?xml version="1.0" encoding="utf-8"?>
<p:tagLst xmlns:a="http://schemas.openxmlformats.org/drawingml/2006/main" xmlns:r="http://schemas.openxmlformats.org/officeDocument/2006/relationships" xmlns:p="http://schemas.openxmlformats.org/presentationml/2006/main">
  <p:tag name="HIGHLIGHTER" val="false"/>
</p:tagLst>
</file>

<file path=ppt/tags/tag32.xml><?xml version="1.0" encoding="utf-8"?>
<p:tagLst xmlns:a="http://schemas.openxmlformats.org/drawingml/2006/main" xmlns:r="http://schemas.openxmlformats.org/officeDocument/2006/relationships" xmlns:p="http://schemas.openxmlformats.org/presentationml/2006/main">
  <p:tag name="HIGHLIGHTER" val="false"/>
</p:tagLst>
</file>

<file path=ppt/tags/tag33.xml><?xml version="1.0" encoding="utf-8"?>
<p:tagLst xmlns:a="http://schemas.openxmlformats.org/drawingml/2006/main" xmlns:r="http://schemas.openxmlformats.org/officeDocument/2006/relationships" xmlns:p="http://schemas.openxmlformats.org/presentationml/2006/main">
  <p:tag name="HIGHLIGHTER" val="false"/>
</p:tagLst>
</file>

<file path=ppt/tags/tag34.xml><?xml version="1.0" encoding="utf-8"?>
<p:tagLst xmlns:a="http://schemas.openxmlformats.org/drawingml/2006/main" xmlns:r="http://schemas.openxmlformats.org/officeDocument/2006/relationships" xmlns:p="http://schemas.openxmlformats.org/presentationml/2006/main">
  <p:tag name="HIGHLIGHTER" val="false"/>
</p:tagLst>
</file>

<file path=ppt/tags/tag35.xml><?xml version="1.0" encoding="utf-8"?>
<p:tagLst xmlns:a="http://schemas.openxmlformats.org/drawingml/2006/main" xmlns:r="http://schemas.openxmlformats.org/officeDocument/2006/relationships" xmlns:p="http://schemas.openxmlformats.org/presentationml/2006/main">
  <p:tag name="HIGHLIGHTER" val="false"/>
</p:tagLst>
</file>

<file path=ppt/tags/tag36.xml><?xml version="1.0" encoding="utf-8"?>
<p:tagLst xmlns:a="http://schemas.openxmlformats.org/drawingml/2006/main" xmlns:r="http://schemas.openxmlformats.org/officeDocument/2006/relationships" xmlns:p="http://schemas.openxmlformats.org/presentationml/2006/main">
  <p:tag name="HIGHLIGHTER" val="false"/>
</p:tagLst>
</file>

<file path=ppt/tags/tag37.xml><?xml version="1.0" encoding="utf-8"?>
<p:tagLst xmlns:a="http://schemas.openxmlformats.org/drawingml/2006/main" xmlns:r="http://schemas.openxmlformats.org/officeDocument/2006/relationships" xmlns:p="http://schemas.openxmlformats.org/presentationml/2006/main">
  <p:tag name="HIGHLIGHTER" val="false"/>
</p:tagLst>
</file>

<file path=ppt/tags/tag38.xml><?xml version="1.0" encoding="utf-8"?>
<p:tagLst xmlns:a="http://schemas.openxmlformats.org/drawingml/2006/main" xmlns:r="http://schemas.openxmlformats.org/officeDocument/2006/relationships" xmlns:p="http://schemas.openxmlformats.org/presentationml/2006/main">
  <p:tag name="HIGHLIGHTER" val="false"/>
</p:tagLst>
</file>

<file path=ppt/tags/tag39.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40.xml><?xml version="1.0" encoding="utf-8"?>
<p:tagLst xmlns:a="http://schemas.openxmlformats.org/drawingml/2006/main" xmlns:r="http://schemas.openxmlformats.org/officeDocument/2006/relationships" xmlns:p="http://schemas.openxmlformats.org/presentationml/2006/main">
  <p:tag name="HIGHLIGHTER" val="false"/>
</p:tagLst>
</file>

<file path=ppt/tags/tag41.xml><?xml version="1.0" encoding="utf-8"?>
<p:tagLst xmlns:a="http://schemas.openxmlformats.org/drawingml/2006/main" xmlns:r="http://schemas.openxmlformats.org/officeDocument/2006/relationships" xmlns:p="http://schemas.openxmlformats.org/presentationml/2006/main">
  <p:tag name="HIGHLIGHTER" val="false"/>
</p:tagLst>
</file>

<file path=ppt/tags/tag42.xml><?xml version="1.0" encoding="utf-8"?>
<p:tagLst xmlns:a="http://schemas.openxmlformats.org/drawingml/2006/main" xmlns:r="http://schemas.openxmlformats.org/officeDocument/2006/relationships" xmlns:p="http://schemas.openxmlformats.org/presentationml/2006/main">
  <p:tag name="HIGHLIGHTER" val="false"/>
</p:tagLst>
</file>

<file path=ppt/tags/tag43.xml><?xml version="1.0" encoding="utf-8"?>
<p:tagLst xmlns:a="http://schemas.openxmlformats.org/drawingml/2006/main" xmlns:r="http://schemas.openxmlformats.org/officeDocument/2006/relationships" xmlns:p="http://schemas.openxmlformats.org/presentationml/2006/main">
  <p:tag name="HIGHLIGHTER" val="false"/>
</p:tagLst>
</file>

<file path=ppt/tags/tag44.xml><?xml version="1.0" encoding="utf-8"?>
<p:tagLst xmlns:a="http://schemas.openxmlformats.org/drawingml/2006/main" xmlns:r="http://schemas.openxmlformats.org/officeDocument/2006/relationships" xmlns:p="http://schemas.openxmlformats.org/presentationml/2006/main">
  <p:tag name="HIGHLIGHTER" val="false"/>
</p:tagLst>
</file>

<file path=ppt/tags/tag45.xml><?xml version="1.0" encoding="utf-8"?>
<p:tagLst xmlns:a="http://schemas.openxmlformats.org/drawingml/2006/main" xmlns:r="http://schemas.openxmlformats.org/officeDocument/2006/relationships" xmlns:p="http://schemas.openxmlformats.org/presentationml/2006/main">
  <p:tag name="HIGHLIGHTER" val="false"/>
</p:tagLst>
</file>

<file path=ppt/tags/tag46.xml><?xml version="1.0" encoding="utf-8"?>
<p:tagLst xmlns:a="http://schemas.openxmlformats.org/drawingml/2006/main" xmlns:r="http://schemas.openxmlformats.org/officeDocument/2006/relationships" xmlns:p="http://schemas.openxmlformats.org/presentationml/2006/main">
  <p:tag name="HIGHLIGHTER" val="false"/>
</p:tagLst>
</file>

<file path=ppt/tags/tag47.xml><?xml version="1.0" encoding="utf-8"?>
<p:tagLst xmlns:a="http://schemas.openxmlformats.org/drawingml/2006/main" xmlns:r="http://schemas.openxmlformats.org/officeDocument/2006/relationships" xmlns:p="http://schemas.openxmlformats.org/presentationml/2006/main">
  <p:tag name="HIGHLIGHTER" val="false"/>
</p:tagLst>
</file>

<file path=ppt/tags/tag48.xml><?xml version="1.0" encoding="utf-8"?>
<p:tagLst xmlns:a="http://schemas.openxmlformats.org/drawingml/2006/main" xmlns:r="http://schemas.openxmlformats.org/officeDocument/2006/relationships" xmlns:p="http://schemas.openxmlformats.org/presentationml/2006/main">
  <p:tag name="HIGHLIGHTER" val="false"/>
</p:tagLst>
</file>

<file path=ppt/tags/tag49.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50.xml><?xml version="1.0" encoding="utf-8"?>
<p:tagLst xmlns:a="http://schemas.openxmlformats.org/drawingml/2006/main" xmlns:r="http://schemas.openxmlformats.org/officeDocument/2006/relationships" xmlns:p="http://schemas.openxmlformats.org/presentationml/2006/main">
  <p:tag name="HIGHLIGHTER" val="false"/>
</p:tagLst>
</file>

<file path=ppt/tags/tag51.xml><?xml version="1.0" encoding="utf-8"?>
<p:tagLst xmlns:a="http://schemas.openxmlformats.org/drawingml/2006/main" xmlns:r="http://schemas.openxmlformats.org/officeDocument/2006/relationships" xmlns:p="http://schemas.openxmlformats.org/presentationml/2006/main">
  <p:tag name="HIGHLIGHTER" val="false"/>
</p:tagLst>
</file>

<file path=ppt/tags/tag52.xml><?xml version="1.0" encoding="utf-8"?>
<p:tagLst xmlns:a="http://schemas.openxmlformats.org/drawingml/2006/main" xmlns:r="http://schemas.openxmlformats.org/officeDocument/2006/relationships" xmlns:p="http://schemas.openxmlformats.org/presentationml/2006/main">
  <p:tag name="HIGHLIGHTER" val="false"/>
</p:tagLst>
</file>

<file path=ppt/tags/tag53.xml><?xml version="1.0" encoding="utf-8"?>
<p:tagLst xmlns:a="http://schemas.openxmlformats.org/drawingml/2006/main" xmlns:r="http://schemas.openxmlformats.org/officeDocument/2006/relationships" xmlns:p="http://schemas.openxmlformats.org/presentationml/2006/main">
  <p:tag name="HIGHLIGHTER" val="false"/>
</p:tagLst>
</file>

<file path=ppt/tags/tag54.xml><?xml version="1.0" encoding="utf-8"?>
<p:tagLst xmlns:a="http://schemas.openxmlformats.org/drawingml/2006/main" xmlns:r="http://schemas.openxmlformats.org/officeDocument/2006/relationships" xmlns:p="http://schemas.openxmlformats.org/presentationml/2006/main">
  <p:tag name="HIGHLIGHTER" val="false"/>
</p:tagLst>
</file>

<file path=ppt/tags/tag55.xml><?xml version="1.0" encoding="utf-8"?>
<p:tagLst xmlns:a="http://schemas.openxmlformats.org/drawingml/2006/main" xmlns:r="http://schemas.openxmlformats.org/officeDocument/2006/relationships" xmlns:p="http://schemas.openxmlformats.org/presentationml/2006/main">
  <p:tag name="HIGHLIGHTER" val="false"/>
</p:tagLst>
</file>

<file path=ppt/tags/tag56.xml><?xml version="1.0" encoding="utf-8"?>
<p:tagLst xmlns:a="http://schemas.openxmlformats.org/drawingml/2006/main" xmlns:r="http://schemas.openxmlformats.org/officeDocument/2006/relationships" xmlns:p="http://schemas.openxmlformats.org/presentationml/2006/main">
  <p:tag name="HIGHLIGHTER" val="false"/>
</p:tagLst>
</file>

<file path=ppt/tags/tag57.xml><?xml version="1.0" encoding="utf-8"?>
<p:tagLst xmlns:a="http://schemas.openxmlformats.org/drawingml/2006/main" xmlns:r="http://schemas.openxmlformats.org/officeDocument/2006/relationships" xmlns:p="http://schemas.openxmlformats.org/presentationml/2006/main">
  <p:tag name="HIGHLIGHTER" val="false"/>
</p:tagLst>
</file>

<file path=ppt/tags/tag58.xml><?xml version="1.0" encoding="utf-8"?>
<p:tagLst xmlns:a="http://schemas.openxmlformats.org/drawingml/2006/main" xmlns:r="http://schemas.openxmlformats.org/officeDocument/2006/relationships" xmlns:p="http://schemas.openxmlformats.org/presentationml/2006/main">
  <p:tag name="HIGHLIGHTER" val="false"/>
</p:tagLst>
</file>

<file path=ppt/tags/tag59.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ags/tag60.xml><?xml version="1.0" encoding="utf-8"?>
<p:tagLst xmlns:a="http://schemas.openxmlformats.org/drawingml/2006/main" xmlns:r="http://schemas.openxmlformats.org/officeDocument/2006/relationships" xmlns:p="http://schemas.openxmlformats.org/presentationml/2006/main">
  <p:tag name="HIGHLIGHTER" val="false"/>
</p:tagLst>
</file>

<file path=ppt/tags/tag61.xml><?xml version="1.0" encoding="utf-8"?>
<p:tagLst xmlns:a="http://schemas.openxmlformats.org/drawingml/2006/main" xmlns:r="http://schemas.openxmlformats.org/officeDocument/2006/relationships" xmlns:p="http://schemas.openxmlformats.org/presentationml/2006/main">
  <p:tag name="HIGHLIGHTER" val="false"/>
</p:tagLst>
</file>

<file path=ppt/tags/tag62.xml><?xml version="1.0" encoding="utf-8"?>
<p:tagLst xmlns:a="http://schemas.openxmlformats.org/drawingml/2006/main" xmlns:r="http://schemas.openxmlformats.org/officeDocument/2006/relationships" xmlns:p="http://schemas.openxmlformats.org/presentationml/2006/main">
  <p:tag name="HIGHLIGHTER" val="false"/>
</p:tagLst>
</file>

<file path=ppt/tags/tag63.xml><?xml version="1.0" encoding="utf-8"?>
<p:tagLst xmlns:a="http://schemas.openxmlformats.org/drawingml/2006/main" xmlns:r="http://schemas.openxmlformats.org/officeDocument/2006/relationships" xmlns:p="http://schemas.openxmlformats.org/presentationml/2006/main">
  <p:tag name="HIGHLIGHTER" val="false"/>
</p:tagLst>
</file>

<file path=ppt/tags/tag64.xml><?xml version="1.0" encoding="utf-8"?>
<p:tagLst xmlns:a="http://schemas.openxmlformats.org/drawingml/2006/main" xmlns:r="http://schemas.openxmlformats.org/officeDocument/2006/relationships" xmlns:p="http://schemas.openxmlformats.org/presentationml/2006/main">
  <p:tag name="HIGHLIGHTER" val="false"/>
</p:tagLst>
</file>

<file path=ppt/tags/tag65.xml><?xml version="1.0" encoding="utf-8"?>
<p:tagLst xmlns:a="http://schemas.openxmlformats.org/drawingml/2006/main" xmlns:r="http://schemas.openxmlformats.org/officeDocument/2006/relationships" xmlns:p="http://schemas.openxmlformats.org/presentationml/2006/main">
  <p:tag name="HIGHLIGHTER" val="false"/>
</p:tagLst>
</file>

<file path=ppt/tags/tag66.xml><?xml version="1.0" encoding="utf-8"?>
<p:tagLst xmlns:a="http://schemas.openxmlformats.org/drawingml/2006/main" xmlns:r="http://schemas.openxmlformats.org/officeDocument/2006/relationships" xmlns:p="http://schemas.openxmlformats.org/presentationml/2006/main">
  <p:tag name="HIGHLIGHTER" val="false"/>
</p:tagLst>
</file>

<file path=ppt/tags/tag67.xml><?xml version="1.0" encoding="utf-8"?>
<p:tagLst xmlns:a="http://schemas.openxmlformats.org/drawingml/2006/main" xmlns:r="http://schemas.openxmlformats.org/officeDocument/2006/relationships" xmlns:p="http://schemas.openxmlformats.org/presentationml/2006/main">
  <p:tag name="HIGHLIGHTER" val="false"/>
</p:tagLst>
</file>

<file path=ppt/tags/tag68.xml><?xml version="1.0" encoding="utf-8"?>
<p:tagLst xmlns:a="http://schemas.openxmlformats.org/drawingml/2006/main" xmlns:r="http://schemas.openxmlformats.org/officeDocument/2006/relationships" xmlns:p="http://schemas.openxmlformats.org/presentationml/2006/main">
  <p:tag name="HIGHLIGHTER" val="false"/>
</p:tagLst>
</file>

<file path=ppt/tags/tag69.xml><?xml version="1.0" encoding="utf-8"?>
<p:tagLst xmlns:a="http://schemas.openxmlformats.org/drawingml/2006/main" xmlns:r="http://schemas.openxmlformats.org/officeDocument/2006/relationships" xmlns:p="http://schemas.openxmlformats.org/presentationml/2006/main">
  <p:tag name="HIGHLIGHTER" val="false"/>
</p:tagLst>
</file>

<file path=ppt/tags/tag7.xml><?xml version="1.0" encoding="utf-8"?>
<p:tagLst xmlns:a="http://schemas.openxmlformats.org/drawingml/2006/main" xmlns:r="http://schemas.openxmlformats.org/officeDocument/2006/relationships" xmlns:p="http://schemas.openxmlformats.org/presentationml/2006/main">
  <p:tag name="HIGHLIGHTER" val="false"/>
</p:tagLst>
</file>

<file path=ppt/tags/tag70.xml><?xml version="1.0" encoding="utf-8"?>
<p:tagLst xmlns:a="http://schemas.openxmlformats.org/drawingml/2006/main" xmlns:r="http://schemas.openxmlformats.org/officeDocument/2006/relationships" xmlns:p="http://schemas.openxmlformats.org/presentationml/2006/main">
  <p:tag name="HIGHLIGHTER" val="false"/>
</p:tagLst>
</file>

<file path=ppt/tags/tag71.xml><?xml version="1.0" encoding="utf-8"?>
<p:tagLst xmlns:a="http://schemas.openxmlformats.org/drawingml/2006/main" xmlns:r="http://schemas.openxmlformats.org/officeDocument/2006/relationships" xmlns:p="http://schemas.openxmlformats.org/presentationml/2006/main">
  <p:tag name="HIGHLIGHTER" val="false"/>
</p:tagLst>
</file>

<file path=ppt/tags/tag72.xml><?xml version="1.0" encoding="utf-8"?>
<p:tagLst xmlns:a="http://schemas.openxmlformats.org/drawingml/2006/main" xmlns:r="http://schemas.openxmlformats.org/officeDocument/2006/relationships" xmlns:p="http://schemas.openxmlformats.org/presentationml/2006/main">
  <p:tag name="HIGHLIGHTER" val="false"/>
</p:tagLst>
</file>

<file path=ppt/tags/tag73.xml><?xml version="1.0" encoding="utf-8"?>
<p:tagLst xmlns:a="http://schemas.openxmlformats.org/drawingml/2006/main" xmlns:r="http://schemas.openxmlformats.org/officeDocument/2006/relationships" xmlns:p="http://schemas.openxmlformats.org/presentationml/2006/main">
  <p:tag name="HIGHLIGHTER" val="false"/>
</p:tagLst>
</file>

<file path=ppt/tags/tag74.xml><?xml version="1.0" encoding="utf-8"?>
<p:tagLst xmlns:a="http://schemas.openxmlformats.org/drawingml/2006/main" xmlns:r="http://schemas.openxmlformats.org/officeDocument/2006/relationships" xmlns:p="http://schemas.openxmlformats.org/presentationml/2006/main">
  <p:tag name="HIGHLIGHTER" val="false"/>
</p:tagLst>
</file>

<file path=ppt/tags/tag75.xml><?xml version="1.0" encoding="utf-8"?>
<p:tagLst xmlns:a="http://schemas.openxmlformats.org/drawingml/2006/main" xmlns:r="http://schemas.openxmlformats.org/officeDocument/2006/relationships" xmlns:p="http://schemas.openxmlformats.org/presentationml/2006/main">
  <p:tag name="HIGHLIGHTER" val="false"/>
</p:tagLst>
</file>

<file path=ppt/tags/tag76.xml><?xml version="1.0" encoding="utf-8"?>
<p:tagLst xmlns:a="http://schemas.openxmlformats.org/drawingml/2006/main" xmlns:r="http://schemas.openxmlformats.org/officeDocument/2006/relationships" xmlns:p="http://schemas.openxmlformats.org/presentationml/2006/main">
  <p:tag name="HIGHLIGHTER" val="false"/>
</p:tagLst>
</file>

<file path=ppt/tags/tag77.xml><?xml version="1.0" encoding="utf-8"?>
<p:tagLst xmlns:a="http://schemas.openxmlformats.org/drawingml/2006/main" xmlns:r="http://schemas.openxmlformats.org/officeDocument/2006/relationships" xmlns:p="http://schemas.openxmlformats.org/presentationml/2006/main">
  <p:tag name="HIGHLIGHTER" val="false"/>
</p:tagLst>
</file>

<file path=ppt/tags/tag78.xml><?xml version="1.0" encoding="utf-8"?>
<p:tagLst xmlns:a="http://schemas.openxmlformats.org/drawingml/2006/main" xmlns:r="http://schemas.openxmlformats.org/officeDocument/2006/relationships" xmlns:p="http://schemas.openxmlformats.org/presentationml/2006/main">
  <p:tag name="HIGHLIGHTER" val="false"/>
</p:tagLst>
</file>

<file path=ppt/tags/tag79.xml><?xml version="1.0" encoding="utf-8"?>
<p:tagLst xmlns:a="http://schemas.openxmlformats.org/drawingml/2006/main" xmlns:r="http://schemas.openxmlformats.org/officeDocument/2006/relationships" xmlns:p="http://schemas.openxmlformats.org/presentationml/2006/main">
  <p:tag name="HIGHLIGHTER" val="false"/>
</p:tagLst>
</file>

<file path=ppt/tags/tag8.xml><?xml version="1.0" encoding="utf-8"?>
<p:tagLst xmlns:a="http://schemas.openxmlformats.org/drawingml/2006/main" xmlns:r="http://schemas.openxmlformats.org/officeDocument/2006/relationships" xmlns:p="http://schemas.openxmlformats.org/presentationml/2006/main">
  <p:tag name="HIGHLIGHTER" val="false"/>
</p:tagLst>
</file>

<file path=ppt/tags/tag80.xml><?xml version="1.0" encoding="utf-8"?>
<p:tagLst xmlns:a="http://schemas.openxmlformats.org/drawingml/2006/main" xmlns:r="http://schemas.openxmlformats.org/officeDocument/2006/relationships" xmlns:p="http://schemas.openxmlformats.org/presentationml/2006/main">
  <p:tag name="HIGHLIGHTER" val="false"/>
</p:tagLst>
</file>

<file path=ppt/tags/tag81.xml><?xml version="1.0" encoding="utf-8"?>
<p:tagLst xmlns:a="http://schemas.openxmlformats.org/drawingml/2006/main" xmlns:r="http://schemas.openxmlformats.org/officeDocument/2006/relationships" xmlns:p="http://schemas.openxmlformats.org/presentationml/2006/main">
  <p:tag name="HIGHLIGHTER" val="false"/>
</p:tagLst>
</file>

<file path=ppt/tags/tag82.xml><?xml version="1.0" encoding="utf-8"?>
<p:tagLst xmlns:a="http://schemas.openxmlformats.org/drawingml/2006/main" xmlns:r="http://schemas.openxmlformats.org/officeDocument/2006/relationships" xmlns:p="http://schemas.openxmlformats.org/presentationml/2006/main">
  <p:tag name="HIGHLIGHTER" val="false"/>
</p:tagLst>
</file>

<file path=ppt/tags/tag83.xml><?xml version="1.0" encoding="utf-8"?>
<p:tagLst xmlns:a="http://schemas.openxmlformats.org/drawingml/2006/main" xmlns:r="http://schemas.openxmlformats.org/officeDocument/2006/relationships" xmlns:p="http://schemas.openxmlformats.org/presentationml/2006/main">
  <p:tag name="HIGHLIGHTER" val="false"/>
</p:tagLst>
</file>

<file path=ppt/tags/tag84.xml><?xml version="1.0" encoding="utf-8"?>
<p:tagLst xmlns:a="http://schemas.openxmlformats.org/drawingml/2006/main" xmlns:r="http://schemas.openxmlformats.org/officeDocument/2006/relationships" xmlns:p="http://schemas.openxmlformats.org/presentationml/2006/main">
  <p:tag name="HIGHLIGHTER" val="false"/>
</p:tagLst>
</file>

<file path=ppt/tags/tag85.xml><?xml version="1.0" encoding="utf-8"?>
<p:tagLst xmlns:a="http://schemas.openxmlformats.org/drawingml/2006/main" xmlns:r="http://schemas.openxmlformats.org/officeDocument/2006/relationships" xmlns:p="http://schemas.openxmlformats.org/presentationml/2006/main">
  <p:tag name="HIGHLIGHTER" val="false"/>
</p:tagLst>
</file>

<file path=ppt/tags/tag86.xml><?xml version="1.0" encoding="utf-8"?>
<p:tagLst xmlns:a="http://schemas.openxmlformats.org/drawingml/2006/main" xmlns:r="http://schemas.openxmlformats.org/officeDocument/2006/relationships" xmlns:p="http://schemas.openxmlformats.org/presentationml/2006/main">
  <p:tag name="HIGHLIGHTER" val="false"/>
</p:tagLst>
</file>

<file path=ppt/tags/tag87.xml><?xml version="1.0" encoding="utf-8"?>
<p:tagLst xmlns:a="http://schemas.openxmlformats.org/drawingml/2006/main" xmlns:r="http://schemas.openxmlformats.org/officeDocument/2006/relationships" xmlns:p="http://schemas.openxmlformats.org/presentationml/2006/main">
  <p:tag name="HIGHLIGHTER" val="false"/>
</p:tagLst>
</file>

<file path=ppt/tags/tag88.xml><?xml version="1.0" encoding="utf-8"?>
<p:tagLst xmlns:a="http://schemas.openxmlformats.org/drawingml/2006/main" xmlns:r="http://schemas.openxmlformats.org/officeDocument/2006/relationships" xmlns:p="http://schemas.openxmlformats.org/presentationml/2006/main">
  <p:tag name="HIGHLIGHTER" val="false"/>
</p:tagLst>
</file>

<file path=ppt/tags/tag89.xml><?xml version="1.0" encoding="utf-8"?>
<p:tagLst xmlns:a="http://schemas.openxmlformats.org/drawingml/2006/main" xmlns:r="http://schemas.openxmlformats.org/officeDocument/2006/relationships" xmlns:p="http://schemas.openxmlformats.org/presentationml/2006/main">
  <p:tag name="HIGHLIGHTER" val="false"/>
</p:tagLst>
</file>

<file path=ppt/tags/tag9.xml><?xml version="1.0" encoding="utf-8"?>
<p:tagLst xmlns:a="http://schemas.openxmlformats.org/drawingml/2006/main" xmlns:r="http://schemas.openxmlformats.org/officeDocument/2006/relationships" xmlns:p="http://schemas.openxmlformats.org/presentationml/2006/main">
  <p:tag name="HIGHLIGHTER" val="false"/>
</p:tagLst>
</file>

<file path=ppt/tags/tag90.xml><?xml version="1.0" encoding="utf-8"?>
<p:tagLst xmlns:a="http://schemas.openxmlformats.org/drawingml/2006/main" xmlns:r="http://schemas.openxmlformats.org/officeDocument/2006/relationships" xmlns:p="http://schemas.openxmlformats.org/presentationml/2006/main">
  <p:tag name="HIGHLIGHTER" val="false"/>
</p:tagLst>
</file>

<file path=ppt/tags/tag91.xml><?xml version="1.0" encoding="utf-8"?>
<p:tagLst xmlns:a="http://schemas.openxmlformats.org/drawingml/2006/main" xmlns:r="http://schemas.openxmlformats.org/officeDocument/2006/relationships" xmlns:p="http://schemas.openxmlformats.org/presentationml/2006/main">
  <p:tag name="HIGHLIGHTER" val="false"/>
</p:tagLst>
</file>

<file path=ppt/tags/tag92.xml><?xml version="1.0" encoding="utf-8"?>
<p:tagLst xmlns:a="http://schemas.openxmlformats.org/drawingml/2006/main" xmlns:r="http://schemas.openxmlformats.org/officeDocument/2006/relationships" xmlns:p="http://schemas.openxmlformats.org/presentationml/2006/main">
  <p:tag name="HIGHLIGHTER" val="false"/>
</p:tagLst>
</file>

<file path=ppt/tags/tag93.xml><?xml version="1.0" encoding="utf-8"?>
<p:tagLst xmlns:a="http://schemas.openxmlformats.org/drawingml/2006/main" xmlns:r="http://schemas.openxmlformats.org/officeDocument/2006/relationships" xmlns:p="http://schemas.openxmlformats.org/presentationml/2006/main">
  <p:tag name="HIGHLIGHTER" val="false"/>
</p:tagLst>
</file>

<file path=ppt/tags/tag94.xml><?xml version="1.0" encoding="utf-8"?>
<p:tagLst xmlns:a="http://schemas.openxmlformats.org/drawingml/2006/main" xmlns:r="http://schemas.openxmlformats.org/officeDocument/2006/relationships" xmlns:p="http://schemas.openxmlformats.org/presentationml/2006/main">
  <p:tag name="HIGHLIGHTER" val="false"/>
</p:tagLst>
</file>

<file path=ppt/tags/tag95.xml><?xml version="1.0" encoding="utf-8"?>
<p:tagLst xmlns:a="http://schemas.openxmlformats.org/drawingml/2006/main" xmlns:r="http://schemas.openxmlformats.org/officeDocument/2006/relationships" xmlns:p="http://schemas.openxmlformats.org/presentationml/2006/main">
  <p:tag name="HIGHLIGHTER" val="false"/>
</p:tagLst>
</file>

<file path=ppt/tags/tag96.xml><?xml version="1.0" encoding="utf-8"?>
<p:tagLst xmlns:a="http://schemas.openxmlformats.org/drawingml/2006/main" xmlns:r="http://schemas.openxmlformats.org/officeDocument/2006/relationships" xmlns:p="http://schemas.openxmlformats.org/presentationml/2006/main">
  <p:tag name="HIGHLIGHTER" val="false"/>
</p:tagLst>
</file>

<file path=ppt/tags/tag97.xml><?xml version="1.0" encoding="utf-8"?>
<p:tagLst xmlns:a="http://schemas.openxmlformats.org/drawingml/2006/main" xmlns:r="http://schemas.openxmlformats.org/officeDocument/2006/relationships" xmlns:p="http://schemas.openxmlformats.org/presentationml/2006/main">
  <p:tag name="HIGHLIGHTER" val="false"/>
</p:tagLst>
</file>

<file path=ppt/tags/tag98.xml><?xml version="1.0" encoding="utf-8"?>
<p:tagLst xmlns:a="http://schemas.openxmlformats.org/drawingml/2006/main" xmlns:r="http://schemas.openxmlformats.org/officeDocument/2006/relationships" xmlns:p="http://schemas.openxmlformats.org/presentationml/2006/main">
  <p:tag name="HIGHLIGHTER" val="false"/>
</p:tagLst>
</file>

<file path=ppt/tags/tag99.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91350F89EB174C9D1F12E6998ABF0B" ma:contentTypeVersion="2" ma:contentTypeDescription="Create a new document." ma:contentTypeScope="" ma:versionID="8e49e0104b79c08e53815988f197552c">
  <xsd:schema xmlns:xsd="http://www.w3.org/2001/XMLSchema" xmlns:xs="http://www.w3.org/2001/XMLSchema" xmlns:p="http://schemas.microsoft.com/office/2006/metadata/properties" xmlns:ns2="b7d18d97-5856-4e4a-a24d-4d46b04e5896" targetNamespace="http://schemas.microsoft.com/office/2006/metadata/properties" ma:root="true" ma:fieldsID="7b7ecce039d7e90ea9ab5604262787ef" ns2:_="">
    <xsd:import namespace="b7d18d97-5856-4e4a-a24d-4d46b04e589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d18d97-5856-4e4a-a24d-4d46b04e58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B6B50D-A19F-44F4-AA55-62B266151D44}"/>
</file>

<file path=customXml/itemProps2.xml><?xml version="1.0" encoding="utf-8"?>
<ds:datastoreItem xmlns:ds="http://schemas.openxmlformats.org/officeDocument/2006/customXml" ds:itemID="{39B68D16-E730-4D31-80C1-E7190155472D}"/>
</file>

<file path=docProps/app.xml><?xml version="1.0" encoding="utf-8"?>
<Properties xmlns="http://schemas.openxmlformats.org/officeDocument/2006/extended-properties" xmlns:vt="http://schemas.openxmlformats.org/officeDocument/2006/docPropsVTypes">
  <Template/>
  <TotalTime>0</TotalTime>
  <Words>3941</Words>
  <Application>Microsoft Office PowerPoint</Application>
  <PresentationFormat>On-screen Show (4:3)</PresentationFormat>
  <Paragraphs>890</Paragraphs>
  <Slides>89</Slides>
  <Notes>44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Arial Narrow</vt:lpstr>
      <vt:lpstr>Cambria Math</vt:lpstr>
      <vt:lpstr>CMS</vt:lpstr>
      <vt:lpstr>Helvetica Neue Light</vt:lpstr>
      <vt:lpstr>Blank Presentation</vt:lpstr>
      <vt:lpstr>APL 745: Deep Learning in Mechanics</vt:lpstr>
      <vt:lpstr>New Topic: RNNs</vt:lpstr>
      <vt:lpstr>New terminologies</vt:lpstr>
      <vt:lpstr>PowerPoint Presentation</vt:lpstr>
      <vt:lpstr>What’s wrong with MLPs?</vt:lpstr>
      <vt:lpstr>Why model sequences?</vt:lpstr>
      <vt:lpstr>Why model sequences?</vt:lpstr>
      <vt:lpstr>Sequences are everywhere…</vt:lpstr>
      <vt:lpstr>Sequences in Input or Output?</vt:lpstr>
      <vt:lpstr>2 Key Ideas</vt:lpstr>
      <vt:lpstr>PowerPoint Presentation</vt:lpstr>
      <vt:lpstr>How do we model sequences?</vt:lpstr>
      <vt:lpstr>How do we model sequences?</vt:lpstr>
      <vt:lpstr>2 Key Ideas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for Today</vt:lpstr>
      <vt:lpstr>Language Modeling</vt:lpstr>
      <vt:lpstr>PowerPoint Presentation</vt:lpstr>
      <vt:lpstr>PowerPoint Presentation</vt:lpstr>
      <vt:lpstr>PowerPoint Presentation</vt:lpstr>
      <vt:lpstr>PowerPoint Presentation</vt:lpstr>
      <vt:lpstr>Distributed Representations Toy Example</vt:lpstr>
      <vt:lpstr>Distributed Representations Toy Example</vt:lpstr>
      <vt:lpstr>Power of distributed representations!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for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Meet LSTMs</vt:lpstr>
      <vt:lpstr>LSTMs Intuition: Memory</vt:lpstr>
      <vt:lpstr>LSTMs Intuition: Forget Gate</vt:lpstr>
      <vt:lpstr>LSTMs Intuition: Input Gate</vt:lpstr>
      <vt:lpstr>LSTMs Intuition: Memory Update</vt:lpstr>
      <vt:lpstr>LSTMs Intuition: Output Gate</vt:lpstr>
      <vt:lpstr>LSTMs Intuition: Additive Updates</vt:lpstr>
      <vt:lpstr>LSTMs Intuition: Additive Updates</vt:lpstr>
      <vt:lpstr>LSTMs Intuition: Additive Updates</vt:lpstr>
      <vt:lpstr>LSTMs</vt:lpstr>
      <vt:lpstr>PowerPoint Presentation</vt:lpstr>
      <vt:lpstr>LSTM Variants #1: Peephole Connections</vt:lpstr>
      <vt:lpstr>LSTM Variants #2: Coupled Gates</vt:lpstr>
      <vt:lpstr>LSTM Variants #3: Gated Recurrent Units</vt:lpstr>
      <vt:lpstr>PowerPoint Presentation</vt:lpstr>
      <vt:lpstr>Plan for Today</vt:lpstr>
      <vt:lpstr>Neural Image Captioning</vt:lpstr>
      <vt:lpstr>Neural Image Captioning</vt:lpstr>
      <vt:lpstr>Neural Image Captioning</vt:lpstr>
      <vt:lpstr>Neural Image Captioning</vt:lpstr>
      <vt:lpstr>Sequence Model Factor Graph</vt:lpstr>
      <vt:lpstr>Beam Search Demo</vt:lpstr>
      <vt:lpstr>PowerPoint Presentation</vt:lpstr>
      <vt:lpstr>PowerPoint Presentation</vt:lpstr>
      <vt:lpstr>PowerPoint Presentation</vt:lpstr>
    </vt:vector>
  </TitlesOfParts>
  <Manager/>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5984: Introduction to Machine Learning</dc:title>
  <dc:subject>Machine Learning</dc:subject>
  <dc:creator>Dhruv Batra</dc:creator>
  <cp:keywords/>
  <dc:description/>
  <cp:lastModifiedBy>Sitikantha Roy</cp:lastModifiedBy>
  <cp:revision>2830</cp:revision>
  <cp:lastPrinted>2015-04-01T17:45:43Z</cp:lastPrinted>
  <dcterms:created xsi:type="dcterms:W3CDTF">2013-03-06T19:31:42Z</dcterms:created>
  <dcterms:modified xsi:type="dcterms:W3CDTF">2023-04-24T15:40:36Z</dcterms:modified>
  <cp:category/>
</cp:coreProperties>
</file>